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pe Toro" userId="1902e475c336f23f" providerId="LiveId" clId="{6AADE791-9547-4C42-8830-C9D85850FF82}"/>
    <pc:docChg chg="custSel modSld">
      <pc:chgData name="Felipe Toro" userId="1902e475c336f23f" providerId="LiveId" clId="{6AADE791-9547-4C42-8830-C9D85850FF82}" dt="2024-04-08T21:43:02.469" v="173" actId="313"/>
      <pc:docMkLst>
        <pc:docMk/>
      </pc:docMkLst>
      <pc:sldChg chg="addSp delSp modSp mod">
        <pc:chgData name="Felipe Toro" userId="1902e475c336f23f" providerId="LiveId" clId="{6AADE791-9547-4C42-8830-C9D85850FF82}" dt="2024-04-08T21:43:02.469" v="173" actId="313"/>
        <pc:sldMkLst>
          <pc:docMk/>
          <pc:sldMk cId="2734494520" sldId="257"/>
        </pc:sldMkLst>
        <pc:spChg chg="add del mod">
          <ac:chgData name="Felipe Toro" userId="1902e475c336f23f" providerId="LiveId" clId="{6AADE791-9547-4C42-8830-C9D85850FF82}" dt="2024-04-08T13:45:22.637" v="172" actId="478"/>
          <ac:spMkLst>
            <pc:docMk/>
            <pc:sldMk cId="2734494520" sldId="257"/>
            <ac:spMk id="3" creationId="{D442DBC3-21BC-9882-CA70-033F1744CFC0}"/>
          </ac:spMkLst>
        </pc:spChg>
        <pc:graphicFrameChg chg="modGraphic">
          <ac:chgData name="Felipe Toro" userId="1902e475c336f23f" providerId="LiveId" clId="{6AADE791-9547-4C42-8830-C9D85850FF82}" dt="2024-04-08T21:43:02.469" v="173" actId="313"/>
          <ac:graphicFrameMkLst>
            <pc:docMk/>
            <pc:sldMk cId="2734494520" sldId="257"/>
            <ac:graphicFrameMk id="8" creationId="{7DAA5DC8-DCA4-3D8B-6B08-56664437676B}"/>
          </ac:graphicFrameMkLst>
        </pc:graphicFrameChg>
      </pc:sldChg>
    </pc:docChg>
  </pc:docChgLst>
  <pc:docChgLst>
    <pc:chgData name="Felipe Toro" userId="1902e475c336f23f" providerId="LiveId" clId="{9E05F61C-48F1-4D9E-8EB5-953CC4DB8B25}"/>
    <pc:docChg chg="modSld">
      <pc:chgData name="Felipe Toro" userId="1902e475c336f23f" providerId="LiveId" clId="{9E05F61C-48F1-4D9E-8EB5-953CC4DB8B25}" dt="2024-04-23T21:07:22.674" v="95" actId="20577"/>
      <pc:docMkLst>
        <pc:docMk/>
      </pc:docMkLst>
      <pc:sldChg chg="modSp mod">
        <pc:chgData name="Felipe Toro" userId="1902e475c336f23f" providerId="LiveId" clId="{9E05F61C-48F1-4D9E-8EB5-953CC4DB8B25}" dt="2024-04-23T21:07:22.674" v="95" actId="20577"/>
        <pc:sldMkLst>
          <pc:docMk/>
          <pc:sldMk cId="2734494520" sldId="257"/>
        </pc:sldMkLst>
        <pc:graphicFrameChg chg="modGraphic">
          <ac:chgData name="Felipe Toro" userId="1902e475c336f23f" providerId="LiveId" clId="{9E05F61C-48F1-4D9E-8EB5-953CC4DB8B25}" dt="2024-04-23T21:07:22.674" v="95" actId="20577"/>
          <ac:graphicFrameMkLst>
            <pc:docMk/>
            <pc:sldMk cId="2734494520" sldId="257"/>
            <ac:graphicFrameMk id="8" creationId="{7DAA5DC8-DCA4-3D8B-6B08-56664437676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7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0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9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75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56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38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42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6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4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1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7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1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9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3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0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68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789A38-BB98-458C-54A2-E586ABA839AF}"/>
              </a:ext>
            </a:extLst>
          </p:cNvPr>
          <p:cNvSpPr txBox="1"/>
          <p:nvPr/>
        </p:nvSpPr>
        <p:spPr>
          <a:xfrm>
            <a:off x="3816221" y="139960"/>
            <a:ext cx="476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TALLERES 2024</a:t>
            </a:r>
          </a:p>
        </p:txBody>
      </p:sp>
      <p:pic>
        <p:nvPicPr>
          <p:cNvPr id="6" name="Imagen 5" descr="Imagen que contiene firmar, dibujo, parada&#10;&#10;Descripción generada automáticamente">
            <a:extLst>
              <a:ext uri="{FF2B5EF4-FFF2-40B4-BE49-F238E27FC236}">
                <a16:creationId xmlns:a16="http://schemas.microsoft.com/office/drawing/2014/main" id="{C958AD24-382F-D2FB-B523-DF691EEC5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1" y="2349369"/>
            <a:ext cx="1839118" cy="2055484"/>
          </a:xfrm>
          <a:prstGeom prst="rect">
            <a:avLst/>
          </a:prstGeom>
        </p:spPr>
      </p:pic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7DAA5DC8-DCA4-3D8B-6B08-566644376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06721"/>
              </p:ext>
            </p:extLst>
          </p:nvPr>
        </p:nvGraphicFramePr>
        <p:xfrm>
          <a:off x="2143432" y="509293"/>
          <a:ext cx="9575815" cy="605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155">
                  <a:extLst>
                    <a:ext uri="{9D8B030D-6E8A-4147-A177-3AD203B41FA5}">
                      <a16:colId xmlns:a16="http://schemas.microsoft.com/office/drawing/2014/main" val="3774234196"/>
                    </a:ext>
                  </a:extLst>
                </a:gridCol>
                <a:gridCol w="1996374">
                  <a:extLst>
                    <a:ext uri="{9D8B030D-6E8A-4147-A177-3AD203B41FA5}">
                      <a16:colId xmlns:a16="http://schemas.microsoft.com/office/drawing/2014/main" val="3937548834"/>
                    </a:ext>
                  </a:extLst>
                </a:gridCol>
                <a:gridCol w="2959084">
                  <a:extLst>
                    <a:ext uri="{9D8B030D-6E8A-4147-A177-3AD203B41FA5}">
                      <a16:colId xmlns:a16="http://schemas.microsoft.com/office/drawing/2014/main" val="475091960"/>
                    </a:ext>
                  </a:extLst>
                </a:gridCol>
                <a:gridCol w="2988202">
                  <a:extLst>
                    <a:ext uri="{9D8B030D-6E8A-4147-A177-3AD203B41FA5}">
                      <a16:colId xmlns:a16="http://schemas.microsoft.com/office/drawing/2014/main" val="21423296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r>
                        <a:rPr lang="es-CL" dirty="0"/>
                        <a:t>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TALLER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HORARIO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DOCENTE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27412"/>
                  </a:ext>
                </a:extLst>
              </a:tr>
              <a:tr h="363021">
                <a:tc>
                  <a:txBody>
                    <a:bodyPr/>
                    <a:lstStyle/>
                    <a:p>
                      <a:r>
                        <a:rPr lang="es-CL" sz="1400" dirty="0"/>
                        <a:t>Miércoles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Robótica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16:00-17:00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Patricio Prieto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354950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Martes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Voleibol Básica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/>
                        <a:t>16:00-17:30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Cristóbal Leiva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01503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Lunes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Cómic Básica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16:00-17:15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Natalia Orellana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250620"/>
                  </a:ext>
                </a:extLst>
              </a:tr>
              <a:tr h="360185">
                <a:tc>
                  <a:txBody>
                    <a:bodyPr/>
                    <a:lstStyle/>
                    <a:p>
                      <a:r>
                        <a:rPr lang="es-CL" sz="1400" dirty="0"/>
                        <a:t>Miércoles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Fútbol Básica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16:00-18:00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Carlos Solar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71197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Martes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Banda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16:00-17:30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Andrés Césped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013243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Martes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Básquetbol Básica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16:00-17:30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Carlos Solar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63524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Martes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Cómic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16:45-17:30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91464"/>
                  </a:ext>
                </a:extLst>
              </a:tr>
              <a:tr h="360185">
                <a:tc>
                  <a:txBody>
                    <a:bodyPr/>
                    <a:lstStyle/>
                    <a:p>
                      <a:r>
                        <a:rPr lang="es-CL" sz="1400" dirty="0"/>
                        <a:t>Miércoles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Coro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16:00-17:30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/>
                        <a:t>Andrés Césped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813718"/>
                  </a:ext>
                </a:extLst>
              </a:tr>
              <a:tr h="469671">
                <a:tc>
                  <a:txBody>
                    <a:bodyPr/>
                    <a:lstStyle/>
                    <a:p>
                      <a:r>
                        <a:rPr lang="es-CL" sz="1400" dirty="0"/>
                        <a:t>Miércoles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/>
                        <a:t>Fútbol Femenino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/>
                        <a:t>17:15-18:00</a:t>
                      </a:r>
                    </a:p>
                    <a:p>
                      <a:pPr algn="ctr"/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/>
                        <a:t>Alexis Reyes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959495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Lunes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Fútbol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16:45-18:00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Carlos Solar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496433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Jueves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Básquetbol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16:45-18:00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Carlos Solar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912751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Jueves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Guitarra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16:00-17:30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Andrés Césped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8945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Viernes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/>
                        <a:t>Ajedrez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13:30-15:00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Alejandro Quilaqueo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938368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r>
                        <a:rPr lang="es-CL" sz="1400" dirty="0"/>
                        <a:t>Jueves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Voleibol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16:40-18:00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Cristóbal Leiva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61716"/>
                  </a:ext>
                </a:extLst>
              </a:tr>
              <a:tr h="276277"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5786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51198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64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494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">
  <a:themeElements>
    <a:clrScheme name="Pizarr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Pizarr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zarr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TM04033929[[fn=Pizarra]]</Template>
  <TotalTime>2336</TotalTime>
  <Words>83</Words>
  <Application>Microsoft Office PowerPoint</Application>
  <PresentationFormat>Panorámica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Calisto MT</vt:lpstr>
      <vt:lpstr>Tw Cen MT</vt:lpstr>
      <vt:lpstr>Wingdings 2</vt:lpstr>
      <vt:lpstr>Pizarra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 Toro</dc:creator>
  <cp:lastModifiedBy>Felipe Toro</cp:lastModifiedBy>
  <cp:revision>3</cp:revision>
  <cp:lastPrinted>2024-04-08T13:49:04Z</cp:lastPrinted>
  <dcterms:created xsi:type="dcterms:W3CDTF">2023-07-21T18:55:24Z</dcterms:created>
  <dcterms:modified xsi:type="dcterms:W3CDTF">2024-04-23T21:07:28Z</dcterms:modified>
</cp:coreProperties>
</file>