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1" r:id="rId3"/>
    <p:sldId id="279" r:id="rId4"/>
    <p:sldId id="280" r:id="rId5"/>
    <p:sldId id="281" r:id="rId6"/>
    <p:sldId id="282" r:id="rId7"/>
    <p:sldId id="283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18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7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3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50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1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8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5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078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5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9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6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914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90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38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DC658-3AE4-4C97-87AF-37963C3A7314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679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urriculumnacional.mineduc.cl/614/articles-145471_recurso_pdf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mar&#237;a.gallardo@colegiomariagriseldavalle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2FE02-ECCA-429B-8B9C-E59C50B87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III°</a:t>
            </a:r>
            <a:r>
              <a:rPr lang="es-CL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Medio Inglés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DAFE80-528D-4913-AD86-18E4A6BEA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>
              <a:spcBef>
                <a:spcPct val="0"/>
              </a:spcBef>
            </a:pPr>
            <a:r>
              <a:rPr lang="es-CL" altLang="es-CL" dirty="0">
                <a:ln>
                  <a:noFill/>
                </a:ln>
              </a:rPr>
              <a:t>Semana del </a:t>
            </a:r>
            <a:r>
              <a:rPr lang="es-CL" altLang="es-CL" dirty="0"/>
              <a:t>23</a:t>
            </a:r>
            <a:r>
              <a:rPr lang="es-CL" altLang="es-CL" dirty="0">
                <a:ln>
                  <a:noFill/>
                </a:ln>
              </a:rPr>
              <a:t> al </a:t>
            </a:r>
            <a:r>
              <a:rPr lang="es-CL" altLang="es-CL" dirty="0"/>
              <a:t>27</a:t>
            </a:r>
            <a:r>
              <a:rPr lang="es-CL" altLang="es-CL" dirty="0">
                <a:ln>
                  <a:noFill/>
                </a:ln>
              </a:rPr>
              <a:t> de Noviembre</a:t>
            </a:r>
          </a:p>
          <a:p>
            <a:pPr algn="r">
              <a:spcBef>
                <a:spcPct val="0"/>
              </a:spcBef>
            </a:pPr>
            <a:r>
              <a:rPr lang="es-CL" altLang="es-CL" dirty="0"/>
              <a:t>Página 52, 53 y 54</a:t>
            </a:r>
          </a:p>
          <a:p>
            <a:pPr algn="r">
              <a:spcBef>
                <a:spcPct val="0"/>
              </a:spcBef>
            </a:pPr>
            <a:r>
              <a:rPr lang="es-CL" altLang="es-CL" dirty="0"/>
              <a:t>Link del libro digital: </a:t>
            </a:r>
            <a:r>
              <a:rPr lang="es-CL" dirty="0">
                <a:hlinkClick r:id="rId2"/>
              </a:rPr>
              <a:t>https://curriculumnacional.mineduc.cl/614/articles-145471_recurso_pdf.pdf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998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183FCA31-BC60-42F7-89B3-340BE0A0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81421"/>
            <a:ext cx="9601196" cy="378835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Comic Sans MS" panose="030F0702030302020204" pitchFamily="66" charset="0"/>
              </a:rPr>
              <a:t>Page 52 y 53</a:t>
            </a:r>
            <a:endParaRPr lang="es-CL" sz="1800" dirty="0">
              <a:latin typeface="Comic Sans MS" panose="030F070203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6393EE-E44D-4088-93DA-7D0E3D45B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90" y="1136487"/>
            <a:ext cx="5616220" cy="11628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A83322-9B2A-4D9F-9F72-F91749D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87" y="2486836"/>
            <a:ext cx="3830598" cy="15913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68F56E-B1E6-48E0-BC47-D452A05CC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944" y="4392553"/>
            <a:ext cx="3906829" cy="14865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A2D3EAE-0159-495D-BF9B-132C07CC5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940" y="3319724"/>
            <a:ext cx="3954473" cy="183906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B966B3-7EF1-4955-B007-63EB9F214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809" y="2613774"/>
            <a:ext cx="2520382" cy="13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8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A7692BC-595E-4A75-A558-B17AF21E89F5}"/>
              </a:ext>
            </a:extLst>
          </p:cNvPr>
          <p:cNvSpPr txBox="1">
            <a:spLocks/>
          </p:cNvSpPr>
          <p:nvPr/>
        </p:nvSpPr>
        <p:spPr>
          <a:xfrm>
            <a:off x="1295402" y="581421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>
                <a:latin typeface="Comic Sans MS" panose="030F0702030302020204" pitchFamily="66" charset="0"/>
              </a:rPr>
              <a:t>Page 52 y 53</a:t>
            </a:r>
            <a:endParaRPr lang="es-CL" sz="1800" dirty="0">
              <a:latin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C8B4B8-352B-4DD0-8169-3CF3FA25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6" y="2473822"/>
            <a:ext cx="4190128" cy="26812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ECFD57-5E66-435C-AFFD-3488BD213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489" y="3003909"/>
            <a:ext cx="4450698" cy="26812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64A1B9E-3B85-4A78-A24C-8863E066C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2" y="581421"/>
            <a:ext cx="2368484" cy="30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5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A3DE42A-0C39-4E69-9B83-68F7237DA96B}"/>
              </a:ext>
            </a:extLst>
          </p:cNvPr>
          <p:cNvSpPr txBox="1">
            <a:spLocks/>
          </p:cNvSpPr>
          <p:nvPr/>
        </p:nvSpPr>
        <p:spPr>
          <a:xfrm>
            <a:off x="1295402" y="581421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dirty="0">
                <a:latin typeface="Comic Sans MS" panose="030F0702030302020204" pitchFamily="66" charset="0"/>
              </a:rPr>
              <a:t>Page 53</a:t>
            </a:r>
            <a:endParaRPr lang="es-CL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CE8924-68A3-4D11-B4FF-2AE6B5B9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705" y="1083808"/>
            <a:ext cx="4680119" cy="9360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770179-8DF8-4078-9B31-A00628BF1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567609"/>
            <a:ext cx="3668901" cy="24152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1033962-2839-42BA-967B-87808BF82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864" y="2656732"/>
            <a:ext cx="4829734" cy="15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84A73EC-C49E-4A97-85EC-32C24A56BE0F}"/>
              </a:ext>
            </a:extLst>
          </p:cNvPr>
          <p:cNvSpPr txBox="1">
            <a:spLocks/>
          </p:cNvSpPr>
          <p:nvPr/>
        </p:nvSpPr>
        <p:spPr>
          <a:xfrm>
            <a:off x="1295402" y="581421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dirty="0">
                <a:latin typeface="Comic Sans MS" panose="030F0702030302020204" pitchFamily="66" charset="0"/>
              </a:rPr>
              <a:t>Page 54</a:t>
            </a:r>
            <a:endParaRPr lang="es-CL" sz="1800" dirty="0">
              <a:latin typeface="Comic Sans MS" panose="030F07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C8D978-7CE4-42BE-86FF-DA0D1AAA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610" y="1222576"/>
            <a:ext cx="5948294" cy="9659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BD8911F-CFAF-49F1-BBD4-8A1B9F14B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21" y="2922646"/>
            <a:ext cx="9662633" cy="16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4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35BFD9-C3D0-49BD-9767-F18C24C3A957}"/>
              </a:ext>
            </a:extLst>
          </p:cNvPr>
          <p:cNvSpPr txBox="1">
            <a:spLocks/>
          </p:cNvSpPr>
          <p:nvPr/>
        </p:nvSpPr>
        <p:spPr>
          <a:xfrm>
            <a:off x="1295402" y="581421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dirty="0">
                <a:latin typeface="Comic Sans MS" panose="030F0702030302020204" pitchFamily="66" charset="0"/>
              </a:rPr>
              <a:t>Page 54</a:t>
            </a:r>
            <a:endParaRPr lang="es-CL" sz="1800" dirty="0"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131D36F-D9C9-4EB6-952D-493CEE2B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67" y="1245755"/>
            <a:ext cx="8839092" cy="8324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97ED2A-94AD-483A-A2CA-940BD116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20" y="2752037"/>
            <a:ext cx="7857160" cy="28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3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6C38246-A3A9-43B8-916E-F94B0A651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314" y="2666781"/>
            <a:ext cx="8659830" cy="1524437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F8248A4-86F9-4D11-BD65-F49FE3445708}"/>
              </a:ext>
            </a:extLst>
          </p:cNvPr>
          <p:cNvSpPr txBox="1">
            <a:spLocks/>
          </p:cNvSpPr>
          <p:nvPr/>
        </p:nvSpPr>
        <p:spPr>
          <a:xfrm>
            <a:off x="1295402" y="581421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dirty="0">
                <a:latin typeface="Comic Sans MS" panose="030F0702030302020204" pitchFamily="66" charset="0"/>
              </a:rPr>
              <a:t>Page 54</a:t>
            </a:r>
            <a:endParaRPr lang="es-CL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0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7E3F4-79DD-4845-9C74-EA379E51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4" y="2556929"/>
            <a:ext cx="7265503" cy="3600269"/>
          </a:xfrm>
        </p:spPr>
        <p:txBody>
          <a:bodyPr>
            <a:normAutofit/>
          </a:bodyPr>
          <a:lstStyle/>
          <a:p>
            <a:r>
              <a:rPr lang="es-ES" dirty="0"/>
              <a:t>En el </a:t>
            </a:r>
            <a:r>
              <a:rPr lang="es-ES" b="1" dirty="0"/>
              <a:t>Asunto del mail </a:t>
            </a:r>
            <a:r>
              <a:rPr lang="es-ES" dirty="0"/>
              <a:t>indica la siguiente información en</a:t>
            </a:r>
          </a:p>
          <a:p>
            <a:pPr marL="0" indent="0">
              <a:buNone/>
            </a:pPr>
            <a:r>
              <a:rPr lang="es-ES" dirty="0"/>
              <a:t> este orden:</a:t>
            </a:r>
          </a:p>
          <a:p>
            <a:r>
              <a:rPr lang="es-ES" dirty="0"/>
              <a:t>Curso</a:t>
            </a:r>
          </a:p>
          <a:p>
            <a:r>
              <a:rPr lang="es-ES" dirty="0"/>
              <a:t>Nombre y Apellido</a:t>
            </a:r>
          </a:p>
          <a:p>
            <a:r>
              <a:rPr lang="es-ES" dirty="0"/>
              <a:t>Indicar semana a la que corresponde la consulta</a:t>
            </a:r>
          </a:p>
          <a:p>
            <a:pPr marL="0" indent="0">
              <a:buNone/>
            </a:pPr>
            <a:r>
              <a:rPr lang="es-ES" b="1" dirty="0"/>
              <a:t>Ejemplo: </a:t>
            </a:r>
            <a:r>
              <a:rPr lang="es-ES" b="1" dirty="0" err="1"/>
              <a:t>IIIºX</a:t>
            </a:r>
            <a:r>
              <a:rPr lang="es-ES" b="1" dirty="0"/>
              <a:t> – Juan Pérez –</a:t>
            </a:r>
            <a:r>
              <a:rPr lang="es-CL" b="1" dirty="0"/>
              <a:t> 16 al 20 </a:t>
            </a:r>
            <a:r>
              <a:rPr lang="es-CL" b="1"/>
              <a:t>de Noviembre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401966-2B5E-4449-A746-2F1C6781B771}"/>
              </a:ext>
            </a:extLst>
          </p:cNvPr>
          <p:cNvSpPr txBox="1"/>
          <p:nvPr/>
        </p:nvSpPr>
        <p:spPr>
          <a:xfrm>
            <a:off x="1404730" y="887896"/>
            <a:ext cx="9382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Si tienes dudas o consultas escríbeme a este mail:</a:t>
            </a:r>
          </a:p>
          <a:p>
            <a:r>
              <a:rPr lang="es-ES" sz="4000">
                <a:hlinkClick r:id="rId2"/>
              </a:rPr>
              <a:t>maría.gallardo@colegiomariagriseldavalle.cl</a:t>
            </a:r>
            <a:endParaRPr lang="es-ES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08682A-C420-47AD-83D5-FBD524349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097" y="30674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4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2138</TotalTime>
  <Words>110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Garamond</vt:lpstr>
      <vt:lpstr>Orgánico</vt:lpstr>
      <vt:lpstr>III° Medio Inglés</vt:lpstr>
      <vt:lpstr>Page 52 y 53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III° Medio Inglés</dc:title>
  <dc:creator>Rita</dc:creator>
  <cp:lastModifiedBy>Ritania Gallardo</cp:lastModifiedBy>
  <cp:revision>164</cp:revision>
  <dcterms:created xsi:type="dcterms:W3CDTF">2020-05-09T23:20:54Z</dcterms:created>
  <dcterms:modified xsi:type="dcterms:W3CDTF">2020-10-23T17:51:15Z</dcterms:modified>
</cp:coreProperties>
</file>