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1" r:id="rId3"/>
    <p:sldId id="264" r:id="rId4"/>
    <p:sldId id="272" r:id="rId5"/>
    <p:sldId id="273" r:id="rId6"/>
    <p:sldId id="274" r:id="rId7"/>
    <p:sldId id="276" r:id="rId8"/>
    <p:sldId id="275" r:id="rId9"/>
    <p:sldId id="27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18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7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3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350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1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8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78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5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6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14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38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DC658-3AE4-4C97-87AF-37963C3A7314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E60236-7CC6-4632-B6A3-FFDC4756D3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67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nacional.mineduc.cl/614/articles-145471_recurso_pdf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mar&#237;a.gallardo@colegiomariagriseldavalle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2FE02-ECCA-429B-8B9C-E59C50B87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III°</a:t>
            </a:r>
            <a:r>
              <a:rPr lang="es-CL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Medio Inglés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AFE80-528D-4913-AD86-18E4A6BEA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>
              <a:spcBef>
                <a:spcPct val="0"/>
              </a:spcBef>
            </a:pPr>
            <a:r>
              <a:rPr lang="es-CL" altLang="es-CL" dirty="0">
                <a:ln>
                  <a:noFill/>
                </a:ln>
              </a:rPr>
              <a:t>Semana del 19 al 23 de Octubre</a:t>
            </a:r>
          </a:p>
          <a:p>
            <a:pPr algn="r">
              <a:spcBef>
                <a:spcPct val="0"/>
              </a:spcBef>
            </a:pPr>
            <a:r>
              <a:rPr lang="es-CL" altLang="es-CL" dirty="0"/>
              <a:t>Página 47 y 48</a:t>
            </a:r>
          </a:p>
          <a:p>
            <a:pPr algn="r">
              <a:spcBef>
                <a:spcPct val="0"/>
              </a:spcBef>
            </a:pPr>
            <a:r>
              <a:rPr lang="es-CL" altLang="es-CL" dirty="0"/>
              <a:t>Link del libro digital: </a:t>
            </a:r>
            <a:r>
              <a:rPr lang="es-CL" dirty="0">
                <a:hlinkClick r:id="rId2"/>
              </a:rPr>
              <a:t>https://curriculumnacional.mineduc.cl/614/articles-145471_recurso_pdf.pdf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998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E7E3F4-79DD-4845-9C74-EA379E51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4" y="2556929"/>
            <a:ext cx="7265503" cy="3600269"/>
          </a:xfrm>
        </p:spPr>
        <p:txBody>
          <a:bodyPr>
            <a:normAutofit/>
          </a:bodyPr>
          <a:lstStyle/>
          <a:p>
            <a:r>
              <a:rPr lang="es-ES" dirty="0"/>
              <a:t>En el </a:t>
            </a:r>
            <a:r>
              <a:rPr lang="es-ES" b="1" dirty="0"/>
              <a:t>Asunto del mail </a:t>
            </a:r>
            <a:r>
              <a:rPr lang="es-ES" dirty="0"/>
              <a:t>indica la siguiente información en</a:t>
            </a:r>
          </a:p>
          <a:p>
            <a:pPr marL="0" indent="0">
              <a:buNone/>
            </a:pPr>
            <a:r>
              <a:rPr lang="es-ES" dirty="0"/>
              <a:t> este orden:</a:t>
            </a:r>
          </a:p>
          <a:p>
            <a:r>
              <a:rPr lang="es-ES" dirty="0"/>
              <a:t>Curso</a:t>
            </a:r>
          </a:p>
          <a:p>
            <a:r>
              <a:rPr lang="es-ES" dirty="0"/>
              <a:t>Nombre y Apellido</a:t>
            </a:r>
          </a:p>
          <a:p>
            <a:r>
              <a:rPr lang="es-ES" dirty="0"/>
              <a:t>Indicar semana a la que corresponde la consulta</a:t>
            </a:r>
          </a:p>
          <a:p>
            <a:pPr marL="0" indent="0">
              <a:buNone/>
            </a:pPr>
            <a:r>
              <a:rPr lang="es-ES" b="1" dirty="0"/>
              <a:t>Ejemplo: </a:t>
            </a:r>
            <a:r>
              <a:rPr lang="es-ES" b="1" dirty="0" err="1"/>
              <a:t>IIIºX</a:t>
            </a:r>
            <a:r>
              <a:rPr lang="es-ES" b="1" dirty="0"/>
              <a:t> – Juan Pérez –</a:t>
            </a:r>
            <a:r>
              <a:rPr lang="es-CL" b="1" dirty="0"/>
              <a:t> 19 al 23 </a:t>
            </a:r>
            <a:r>
              <a:rPr lang="es-CL" b="1"/>
              <a:t>de Octubre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401966-2B5E-4449-A746-2F1C6781B771}"/>
              </a:ext>
            </a:extLst>
          </p:cNvPr>
          <p:cNvSpPr txBox="1"/>
          <p:nvPr/>
        </p:nvSpPr>
        <p:spPr>
          <a:xfrm>
            <a:off x="1404730" y="887896"/>
            <a:ext cx="938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Si tienes dudas o consultas escríbeme a este mail:</a:t>
            </a:r>
          </a:p>
          <a:p>
            <a:r>
              <a:rPr lang="es-ES" sz="4000">
                <a:hlinkClick r:id="rId2"/>
              </a:rPr>
              <a:t>maría.gallardo@colegiomariagriseldavalle.cl</a:t>
            </a:r>
            <a:endParaRPr lang="es-ES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08682A-C420-47AD-83D5-FBD524349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097" y="30674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DDD0D4-2166-45B6-9AB4-B1E1B30B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49" y="1299446"/>
            <a:ext cx="6376994" cy="7824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525FA4-2370-484E-BECC-3D7A8EB5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2" y="2475606"/>
            <a:ext cx="2576654" cy="22706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DDA146-FB25-49D4-81D6-3E391DA08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96" y="2475606"/>
            <a:ext cx="5033204" cy="23004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E66C16-8E7E-43F8-90D5-9F04B2BF6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551" y="4776102"/>
            <a:ext cx="4275212" cy="958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4D2A02-69F4-44E9-A89D-2D42DBA4F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899" y="2475606"/>
            <a:ext cx="3078065" cy="241444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183FCA31-BC60-42F7-89B3-340BE0A0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81421"/>
            <a:ext cx="9601196" cy="378835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Comic Sans MS" panose="030F0702030302020204" pitchFamily="66" charset="0"/>
              </a:rPr>
              <a:t>Page 47</a:t>
            </a:r>
            <a:endParaRPr lang="es-CL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8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C9739-43A4-44CC-9B25-2357A6D8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81421"/>
            <a:ext cx="9601196" cy="378835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Comic Sans MS" panose="030F0702030302020204" pitchFamily="66" charset="0"/>
              </a:rPr>
              <a:t>Page 47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F0806E0-ECB0-4FEF-9B00-0655C42F72A0}"/>
              </a:ext>
            </a:extLst>
          </p:cNvPr>
          <p:cNvSpPr txBox="1">
            <a:spLocks/>
          </p:cNvSpPr>
          <p:nvPr/>
        </p:nvSpPr>
        <p:spPr>
          <a:xfrm>
            <a:off x="1295402" y="1937368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b="1" dirty="0"/>
              <a:t>Answer in Your notebook / Responde en tu cuaderno</a:t>
            </a:r>
            <a:endParaRPr lang="es-CL" sz="1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4909BE-ADA9-4CBB-9619-2EF890836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69" y="1153912"/>
            <a:ext cx="8007261" cy="6879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896FDB-AB3B-446E-B436-3384847D9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83" y="3197834"/>
            <a:ext cx="10590434" cy="13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C9370A-6F73-483D-BA80-520D6475E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850" y="1407613"/>
            <a:ext cx="8482972" cy="686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26BABFB-7908-4EDD-BD74-967E37495B11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48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D5990B4F-4FDF-4785-BD72-67F41F76C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75755" y="2749826"/>
            <a:ext cx="7105067" cy="2581291"/>
          </a:xfrm>
        </p:spPr>
      </p:pic>
      <p:pic>
        <p:nvPicPr>
          <p:cNvPr id="13" name="3-4M T018">
            <a:hlinkClick r:id="" action="ppaction://media"/>
            <a:extLst>
              <a:ext uri="{FF2B5EF4-FFF2-40B4-BE49-F238E27FC236}">
                <a16:creationId xmlns:a16="http://schemas.microsoft.com/office/drawing/2014/main" id="{B9D7E580-9E9E-4CF0-9726-7A057D846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4573" y="2869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F368D8-6018-470F-8A1E-937070FE6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908" y="2742923"/>
            <a:ext cx="3716252" cy="68607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48DE51-4AB3-4853-ACBB-4E00302A8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201" y="4190848"/>
            <a:ext cx="3763896" cy="7623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362F02-CA00-4AA2-86BC-906DC0319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12927"/>
            <a:ext cx="3735310" cy="2763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CC0EE0-D731-4B16-A0F4-5908963F9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16" y="2987371"/>
            <a:ext cx="3697194" cy="7813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8D9E592-9644-4672-9208-2964C17C6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605" y="1391437"/>
            <a:ext cx="6320111" cy="4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4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F384E-F146-49B9-B332-B95EB12F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Busca el significado de las palabras del cuadro “Key Words” y anótalas en tu cuaderno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072DA1C-103C-48A1-B1DC-8AC3EAEC0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461" y="2684142"/>
            <a:ext cx="3511825" cy="2688365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C85F4D9-1DFE-4A57-AF7D-92CD2137DA06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48</a:t>
            </a:r>
            <a:endParaRPr lang="es-CL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1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492776-E03F-4D12-B966-77AAFA3A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075" y="3088817"/>
            <a:ext cx="6025973" cy="130386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0D0303-9E00-4CD6-ACD9-FB5CF87EC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559" y="1081737"/>
            <a:ext cx="4625746" cy="110465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7F7B07D-1FF6-4D44-866E-092F6843C7BE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48</a:t>
            </a:r>
            <a:endParaRPr lang="es-CL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5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B67BDDD-57E1-4151-86E4-334866AF1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23306" y="2922623"/>
            <a:ext cx="8317726" cy="2001077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CC9013-0765-4FFA-AA13-1E78F9DF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463" y="1178925"/>
            <a:ext cx="8249553" cy="888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F380AA1-7970-4ABA-97EA-63EB94439A1E}"/>
              </a:ext>
            </a:extLst>
          </p:cNvPr>
          <p:cNvSpPr txBox="1">
            <a:spLocks/>
          </p:cNvSpPr>
          <p:nvPr/>
        </p:nvSpPr>
        <p:spPr>
          <a:xfrm>
            <a:off x="1295402" y="581421"/>
            <a:ext cx="9601196" cy="3788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800" dirty="0">
                <a:latin typeface="Comic Sans MS" panose="030F0702030302020204" pitchFamily="66" charset="0"/>
              </a:rPr>
              <a:t>Page 48</a:t>
            </a:r>
            <a:endParaRPr lang="es-CL" sz="1800" dirty="0">
              <a:latin typeface="Comic Sans MS" panose="030F0702030302020204" pitchFamily="66" charset="0"/>
            </a:endParaRPr>
          </a:p>
        </p:txBody>
      </p:sp>
      <p:pic>
        <p:nvPicPr>
          <p:cNvPr id="2" name="3-4M T019">
            <a:hlinkClick r:id="" action="ppaction://media"/>
            <a:extLst>
              <a:ext uri="{FF2B5EF4-FFF2-40B4-BE49-F238E27FC236}">
                <a16:creationId xmlns:a16="http://schemas.microsoft.com/office/drawing/2014/main" id="{CDBA5E0A-15BC-45F7-893B-C3404F0A41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2" y="2617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8466D09-B8E2-466E-93D9-CA5B0C424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16" y="2473431"/>
            <a:ext cx="3840127" cy="1524616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BB7822-7E4F-428A-B95E-9BC879270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07" y="1420469"/>
            <a:ext cx="7006983" cy="6673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00389F-A55E-49A6-BC8D-7C3CCCF1C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403" y="3428999"/>
            <a:ext cx="3849656" cy="26776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144F4D-770E-4179-9880-2253782DF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059" y="2473431"/>
            <a:ext cx="3868714" cy="16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9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2099</TotalTime>
  <Words>130</Words>
  <Application>Microsoft Office PowerPoint</Application>
  <PresentationFormat>Panorámica</PresentationFormat>
  <Paragraphs>20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Garamond</vt:lpstr>
      <vt:lpstr>Orgánico</vt:lpstr>
      <vt:lpstr>III° Medio Inglés</vt:lpstr>
      <vt:lpstr>Page 47</vt:lpstr>
      <vt:lpstr>Page 47</vt:lpstr>
      <vt:lpstr>Presentación de PowerPoint</vt:lpstr>
      <vt:lpstr>Presentación de PowerPoint</vt:lpstr>
      <vt:lpstr>Busca el significado de las palabras del cuadro “Key Words” y anótalas en tu cuaderno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III° Medio Inglés</dc:title>
  <dc:creator>Rita</dc:creator>
  <cp:lastModifiedBy>Ritania Gallardo</cp:lastModifiedBy>
  <cp:revision>152</cp:revision>
  <dcterms:created xsi:type="dcterms:W3CDTF">2020-05-09T23:20:54Z</dcterms:created>
  <dcterms:modified xsi:type="dcterms:W3CDTF">2020-09-23T21:53:48Z</dcterms:modified>
</cp:coreProperties>
</file>