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0"/>
  </p:notesMasterIdLst>
  <p:sldIdLst>
    <p:sldId id="260" r:id="rId2"/>
    <p:sldId id="257" r:id="rId3"/>
    <p:sldId id="259" r:id="rId4"/>
    <p:sldId id="263" r:id="rId5"/>
    <p:sldId id="258" r:id="rId6"/>
    <p:sldId id="264" r:id="rId7"/>
    <p:sldId id="262" r:id="rId8"/>
    <p:sldId id="256" r:id="rId9"/>
  </p:sldIdLst>
  <p:sldSz cx="9144000" cy="5143500" type="screen16x9"/>
  <p:notesSz cx="6858000" cy="9144000"/>
  <p:embeddedFontLst>
    <p:embeddedFont>
      <p:font typeface="Barlow" panose="020B0604020202020204" charset="0"/>
      <p:regular r:id="rId11"/>
      <p:bold r:id="rId12"/>
      <p:italic r:id="rId13"/>
      <p:boldItalic r:id="rId14"/>
    </p:embeddedFont>
    <p:embeddedFont>
      <p:font typeface="Barlow Light"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Mystery Quest" panose="020B0604020202020204" charset="0"/>
      <p:regular r:id="rId27"/>
    </p:embeddedFont>
    <p:embeddedFont>
      <p:font typeface="Roboto Condensed Light" panose="020B0604020202020204" charset="0"/>
      <p:regular r:id="rId28"/>
      <p:bold r:id="rId29"/>
      <p:italic r:id="rId30"/>
      <p:boldItalic r:id="rId31"/>
    </p:embeddedFont>
    <p:embeddedFont>
      <p:font typeface="Rokkitt Regular"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04">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88C0A6-7CEA-4AA2-835E-2DDE14A6C7AD}">
  <a:tblStyle styleId="{DE88C0A6-7CEA-4AA2-835E-2DDE14A6C7AD}"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B98329-387F-4F2E-A061-6886299D46B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504"/>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61c7295bd7_3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61c7295bd7_3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61c7295bd7_0_2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61c7295bd7_0_2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61c7295bd7_0_2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61c7295bd7_0_2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630084851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630084851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61c7295bd7_0_3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61c7295bd7_0_3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61c7295bd7_3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61c7295bd7_3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61c7295bd7_0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61c7295bd7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13314" y="81100"/>
            <a:ext cx="8797986" cy="4918399"/>
            <a:chOff x="213314" y="81100"/>
            <a:chExt cx="8797986" cy="4918399"/>
          </a:xfrm>
        </p:grpSpPr>
        <p:sp>
          <p:nvSpPr>
            <p:cNvPr id="10" name="Google Shape;10;p2"/>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txBox="1">
            <a:spLocks noGrp="1"/>
          </p:cNvSpPr>
          <p:nvPr>
            <p:ph type="ctrTitle"/>
          </p:nvPr>
        </p:nvSpPr>
        <p:spPr>
          <a:xfrm>
            <a:off x="2854600" y="1004575"/>
            <a:ext cx="3434700" cy="1151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solidFill>
                  <a:schemeClr val="lt1"/>
                </a:solidFill>
                <a:latin typeface="Mystery Quest"/>
                <a:ea typeface="Mystery Quest"/>
                <a:cs typeface="Mystery Quest"/>
                <a:sym typeface="Mystery Ques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3" name="Google Shape;33;p2"/>
          <p:cNvSpPr txBox="1">
            <a:spLocks noGrp="1"/>
          </p:cNvSpPr>
          <p:nvPr>
            <p:ph type="subTitle" idx="1"/>
          </p:nvPr>
        </p:nvSpPr>
        <p:spPr>
          <a:xfrm>
            <a:off x="3045550" y="2175450"/>
            <a:ext cx="3052800" cy="138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1pPr>
            <a:lvl2pPr lvl="1"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2pPr>
            <a:lvl3pPr lvl="2"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3pPr>
            <a:lvl4pPr lvl="3"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4pPr>
            <a:lvl5pPr lvl="4"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5pPr>
            <a:lvl6pPr lvl="5"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6pPr>
            <a:lvl7pPr lvl="6"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7pPr>
            <a:lvl8pPr lvl="7"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8pPr>
            <a:lvl9pPr lvl="8" algn="ctr">
              <a:lnSpc>
                <a:spcPct val="100000"/>
              </a:lnSpc>
              <a:spcBef>
                <a:spcPts val="0"/>
              </a:spcBef>
              <a:spcAft>
                <a:spcPts val="0"/>
              </a:spcAft>
              <a:buSzPts val="1200"/>
              <a:buFont typeface="Barlow Light"/>
              <a:buNone/>
              <a:defRPr sz="1200">
                <a:latin typeface="Barlow Light"/>
                <a:ea typeface="Barlow Light"/>
                <a:cs typeface="Barlow Light"/>
                <a:sym typeface="Barlow Light"/>
              </a:defRPr>
            </a:lvl9pPr>
          </a:lstStyle>
          <a:p>
            <a:endParaRPr/>
          </a:p>
        </p:txBody>
      </p:sp>
      <p:grpSp>
        <p:nvGrpSpPr>
          <p:cNvPr id="34" name="Google Shape;34;p2"/>
          <p:cNvGrpSpPr/>
          <p:nvPr/>
        </p:nvGrpSpPr>
        <p:grpSpPr>
          <a:xfrm>
            <a:off x="154353" y="81100"/>
            <a:ext cx="8706358" cy="4812702"/>
            <a:chOff x="154353" y="81100"/>
            <a:chExt cx="8706358" cy="4812702"/>
          </a:xfrm>
        </p:grpSpPr>
        <p:sp>
          <p:nvSpPr>
            <p:cNvPr id="35" name="Google Shape;35;p2"/>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097424" y="4309223"/>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154353" y="125617"/>
              <a:ext cx="8533678" cy="4768184"/>
              <a:chOff x="-420782" y="-1692345"/>
              <a:chExt cx="12144127" cy="6785519"/>
            </a:xfrm>
          </p:grpSpPr>
          <p:sp>
            <p:nvSpPr>
              <p:cNvPr id="38" name="Google Shape;38;p2"/>
              <p:cNvSpPr/>
              <p:nvPr/>
            </p:nvSpPr>
            <p:spPr>
              <a:xfrm>
                <a:off x="7101442" y="341475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97381" y="2474409"/>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136588" y="220482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716868" y="4237607"/>
                <a:ext cx="50800" cy="54750"/>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21908" y="3178605"/>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90922" y="5038424"/>
                <a:ext cx="50800" cy="54750"/>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38014" y="-1362089"/>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906524" y="1923077"/>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17636" y="-169234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676370" y="2249350"/>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0782" y="4292348"/>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11" y="2947047"/>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flipH="1">
              <a:off x="6139571" y="2153262"/>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864934" y="3654627"/>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flipH="1">
              <a:off x="898714" y="4275729"/>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4645820">
              <a:off x="2789918" y="2031411"/>
              <a:ext cx="147848" cy="106747"/>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807920" y="1651508"/>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60851" y="2443698"/>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584214" y="2758541"/>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30353" y="1884885"/>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841569" y="1286441"/>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065144" y="1315872"/>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73237" y="2645483"/>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276830" y="3983649"/>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7115558">
              <a:off x="2172871" y="3654628"/>
              <a:ext cx="147855" cy="106752"/>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493603" y="2685260"/>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083839" flipH="1">
              <a:off x="430788" y="23566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extLst>
    <p:ext uri="{DCECCB84-F9BA-43D5-87BE-67443E8EF086}">
      <p15:sldGuideLst xmlns:p15="http://schemas.microsoft.com/office/powerpoint/2012/main">
        <p15:guide id="1" pos="454">
          <p15:clr>
            <a:srgbClr val="FA7B17"/>
          </p15:clr>
        </p15:guide>
        <p15:guide id="2" orient="horz" pos="34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grpSp>
        <p:nvGrpSpPr>
          <p:cNvPr id="68" name="Google Shape;68;p3"/>
          <p:cNvGrpSpPr/>
          <p:nvPr/>
        </p:nvGrpSpPr>
        <p:grpSpPr>
          <a:xfrm>
            <a:off x="213314" y="81100"/>
            <a:ext cx="8797986" cy="4918399"/>
            <a:chOff x="213314" y="81100"/>
            <a:chExt cx="8797986" cy="4918399"/>
          </a:xfrm>
        </p:grpSpPr>
        <p:sp>
          <p:nvSpPr>
            <p:cNvPr id="69" name="Google Shape;69;p3"/>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3"/>
          <p:cNvSpPr txBox="1">
            <a:spLocks noGrp="1"/>
          </p:cNvSpPr>
          <p:nvPr>
            <p:ph type="title"/>
          </p:nvPr>
        </p:nvSpPr>
        <p:spPr>
          <a:xfrm>
            <a:off x="2996250" y="1658200"/>
            <a:ext cx="31515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 name="Google Shape;92;p3"/>
          <p:cNvSpPr txBox="1">
            <a:spLocks noGrp="1"/>
          </p:cNvSpPr>
          <p:nvPr>
            <p:ph type="subTitle" idx="1"/>
          </p:nvPr>
        </p:nvSpPr>
        <p:spPr>
          <a:xfrm>
            <a:off x="3292025" y="3123375"/>
            <a:ext cx="2560200" cy="7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grpSp>
        <p:nvGrpSpPr>
          <p:cNvPr id="93" name="Google Shape;93;p3"/>
          <p:cNvGrpSpPr/>
          <p:nvPr/>
        </p:nvGrpSpPr>
        <p:grpSpPr>
          <a:xfrm>
            <a:off x="213314" y="81100"/>
            <a:ext cx="8797986" cy="4918399"/>
            <a:chOff x="213314" y="81100"/>
            <a:chExt cx="8797986" cy="4918399"/>
          </a:xfrm>
        </p:grpSpPr>
        <p:sp>
          <p:nvSpPr>
            <p:cNvPr id="94" name="Google Shape;94;p3"/>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1427450" y="448650"/>
            <a:ext cx="6277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8" name="Google Shape;118;p4"/>
          <p:cNvSpPr txBox="1">
            <a:spLocks noGrp="1"/>
          </p:cNvSpPr>
          <p:nvPr>
            <p:ph type="body" idx="1"/>
          </p:nvPr>
        </p:nvSpPr>
        <p:spPr>
          <a:xfrm>
            <a:off x="720000" y="1596325"/>
            <a:ext cx="7692000" cy="2767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rgbClr val="434343"/>
              </a:buClr>
              <a:buSzPts val="1000"/>
              <a:buFont typeface="Josefin Slab"/>
              <a:buAutoNum type="arabicPeriod"/>
              <a:defRPr sz="1100"/>
            </a:lvl1pPr>
            <a:lvl2pPr marL="914400" lvl="1" indent="-317500">
              <a:spcBef>
                <a:spcPts val="1600"/>
              </a:spcBef>
              <a:spcAft>
                <a:spcPts val="0"/>
              </a:spcAft>
              <a:buClr>
                <a:srgbClr val="434343"/>
              </a:buClr>
              <a:buSzPts val="1400"/>
              <a:buFont typeface="Josefin Slab SemiBold"/>
              <a:buAutoNum type="alphaLcPeriod"/>
              <a:defRPr/>
            </a:lvl2pPr>
            <a:lvl3pPr marL="1371600" lvl="2" indent="-317500">
              <a:spcBef>
                <a:spcPts val="1600"/>
              </a:spcBef>
              <a:spcAft>
                <a:spcPts val="0"/>
              </a:spcAft>
              <a:buClr>
                <a:srgbClr val="434343"/>
              </a:buClr>
              <a:buSzPts val="1400"/>
              <a:buFont typeface="Josefin Slab SemiBold"/>
              <a:buAutoNum type="romanLcPeriod"/>
              <a:defRPr/>
            </a:lvl3pPr>
            <a:lvl4pPr marL="1828800" lvl="3" indent="-317500">
              <a:spcBef>
                <a:spcPts val="1600"/>
              </a:spcBef>
              <a:spcAft>
                <a:spcPts val="0"/>
              </a:spcAft>
              <a:buClr>
                <a:srgbClr val="434343"/>
              </a:buClr>
              <a:buSzPts val="1400"/>
              <a:buFont typeface="Josefin Slab SemiBold"/>
              <a:buAutoNum type="arabicPeriod"/>
              <a:defRPr/>
            </a:lvl4pPr>
            <a:lvl5pPr marL="2286000" lvl="4" indent="-317500">
              <a:spcBef>
                <a:spcPts val="1600"/>
              </a:spcBef>
              <a:spcAft>
                <a:spcPts val="0"/>
              </a:spcAft>
              <a:buClr>
                <a:srgbClr val="434343"/>
              </a:buClr>
              <a:buSzPts val="1400"/>
              <a:buFont typeface="Josefin Slab SemiBold"/>
              <a:buAutoNum type="alphaLcPeriod"/>
              <a:defRPr/>
            </a:lvl5pPr>
            <a:lvl6pPr marL="2743200" lvl="5" indent="-317500">
              <a:spcBef>
                <a:spcPts val="1600"/>
              </a:spcBef>
              <a:spcAft>
                <a:spcPts val="0"/>
              </a:spcAft>
              <a:buClr>
                <a:srgbClr val="434343"/>
              </a:buClr>
              <a:buSzPts val="1400"/>
              <a:buFont typeface="Josefin Slab SemiBold"/>
              <a:buAutoNum type="romanLcPeriod"/>
              <a:defRPr/>
            </a:lvl6pPr>
            <a:lvl7pPr marL="3200400" lvl="6" indent="-317500">
              <a:spcBef>
                <a:spcPts val="1600"/>
              </a:spcBef>
              <a:spcAft>
                <a:spcPts val="0"/>
              </a:spcAft>
              <a:buClr>
                <a:srgbClr val="434343"/>
              </a:buClr>
              <a:buSzPts val="1400"/>
              <a:buFont typeface="Josefin Slab SemiBold"/>
              <a:buAutoNum type="arabicPeriod"/>
              <a:defRPr/>
            </a:lvl7pPr>
            <a:lvl8pPr marL="3657600" lvl="7" indent="-317500">
              <a:spcBef>
                <a:spcPts val="1600"/>
              </a:spcBef>
              <a:spcAft>
                <a:spcPts val="0"/>
              </a:spcAft>
              <a:buClr>
                <a:srgbClr val="434343"/>
              </a:buClr>
              <a:buSzPts val="1400"/>
              <a:buFont typeface="Josefin Slab SemiBold"/>
              <a:buAutoNum type="alphaLcPeriod"/>
              <a:defRPr/>
            </a:lvl8pPr>
            <a:lvl9pPr marL="4114800" lvl="8" indent="-317500">
              <a:spcBef>
                <a:spcPts val="1600"/>
              </a:spcBef>
              <a:spcAft>
                <a:spcPts val="1600"/>
              </a:spcAft>
              <a:buClr>
                <a:srgbClr val="434343"/>
              </a:buClr>
              <a:buSzPts val="1400"/>
              <a:buFont typeface="Josefin Slab SemiBold"/>
              <a:buAutoNum type="romanLcPeriod"/>
              <a:defRPr/>
            </a:lvl9pPr>
          </a:lstStyle>
          <a:p>
            <a:endParaRPr/>
          </a:p>
        </p:txBody>
      </p:sp>
      <p:grpSp>
        <p:nvGrpSpPr>
          <p:cNvPr id="119" name="Google Shape;119;p4"/>
          <p:cNvGrpSpPr/>
          <p:nvPr/>
        </p:nvGrpSpPr>
        <p:grpSpPr>
          <a:xfrm>
            <a:off x="213314" y="81100"/>
            <a:ext cx="8797986" cy="4918399"/>
            <a:chOff x="213314" y="81100"/>
            <a:chExt cx="8797986" cy="4918399"/>
          </a:xfrm>
        </p:grpSpPr>
        <p:sp>
          <p:nvSpPr>
            <p:cNvPr id="120" name="Google Shape;120;p4"/>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3724525" y="1907425"/>
            <a:ext cx="4700100" cy="7557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48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00" name="Google Shape;200;p7"/>
          <p:cNvSpPr txBox="1">
            <a:spLocks noGrp="1"/>
          </p:cNvSpPr>
          <p:nvPr>
            <p:ph type="body" idx="1"/>
          </p:nvPr>
        </p:nvSpPr>
        <p:spPr>
          <a:xfrm>
            <a:off x="720000" y="2571750"/>
            <a:ext cx="5946900" cy="15687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999999"/>
              </a:buClr>
              <a:buSzPts val="800"/>
              <a:buFont typeface="Open Sans"/>
              <a:buChar char="●"/>
              <a:defRPr>
                <a:latin typeface="Roboto Condensed Light"/>
                <a:ea typeface="Roboto Condensed Light"/>
                <a:cs typeface="Roboto Condensed Light"/>
                <a:sym typeface="Roboto Condensed Light"/>
              </a:defRPr>
            </a:lvl1pPr>
            <a:lvl2pPr marL="914400" lvl="1" indent="-279400">
              <a:spcBef>
                <a:spcPts val="0"/>
              </a:spcBef>
              <a:spcAft>
                <a:spcPts val="0"/>
              </a:spcAft>
              <a:buClr>
                <a:srgbClr val="999999"/>
              </a:buClr>
              <a:buSzPts val="800"/>
              <a:buFont typeface="Open Sans"/>
              <a:buChar char="○"/>
              <a:defRPr sz="1200"/>
            </a:lvl2pPr>
            <a:lvl3pPr marL="1371600" lvl="2" indent="-279400">
              <a:spcBef>
                <a:spcPts val="1600"/>
              </a:spcBef>
              <a:spcAft>
                <a:spcPts val="0"/>
              </a:spcAft>
              <a:buClr>
                <a:srgbClr val="999999"/>
              </a:buClr>
              <a:buSzPts val="800"/>
              <a:buFont typeface="Open Sans"/>
              <a:buChar char="■"/>
              <a:defRPr sz="1200"/>
            </a:lvl3pPr>
            <a:lvl4pPr marL="1828800" lvl="3" indent="-279400">
              <a:spcBef>
                <a:spcPts val="1600"/>
              </a:spcBef>
              <a:spcAft>
                <a:spcPts val="0"/>
              </a:spcAft>
              <a:buClr>
                <a:srgbClr val="999999"/>
              </a:buClr>
              <a:buSzPts val="800"/>
              <a:buFont typeface="Open Sans"/>
              <a:buChar char="●"/>
              <a:defRPr sz="1200"/>
            </a:lvl4pPr>
            <a:lvl5pPr marL="2286000" lvl="4" indent="-298450">
              <a:spcBef>
                <a:spcPts val="1600"/>
              </a:spcBef>
              <a:spcAft>
                <a:spcPts val="0"/>
              </a:spcAft>
              <a:buClr>
                <a:srgbClr val="999999"/>
              </a:buClr>
              <a:buSzPts val="1100"/>
              <a:buFont typeface="Open Sans"/>
              <a:buChar char="○"/>
              <a:defRPr sz="1200"/>
            </a:lvl5pPr>
            <a:lvl6pPr marL="2743200" lvl="5" indent="-298450">
              <a:spcBef>
                <a:spcPts val="1600"/>
              </a:spcBef>
              <a:spcAft>
                <a:spcPts val="0"/>
              </a:spcAft>
              <a:buClr>
                <a:srgbClr val="999999"/>
              </a:buClr>
              <a:buSzPts val="1100"/>
              <a:buFont typeface="Open Sans"/>
              <a:buChar char="■"/>
              <a:defRPr sz="1200"/>
            </a:lvl6pPr>
            <a:lvl7pPr marL="3200400" lvl="6" indent="-273050">
              <a:spcBef>
                <a:spcPts val="1600"/>
              </a:spcBef>
              <a:spcAft>
                <a:spcPts val="0"/>
              </a:spcAft>
              <a:buClr>
                <a:srgbClr val="999999"/>
              </a:buClr>
              <a:buSzPts val="700"/>
              <a:buFont typeface="Open Sans"/>
              <a:buChar char="●"/>
              <a:defRPr sz="1200"/>
            </a:lvl7pPr>
            <a:lvl8pPr marL="3657600" lvl="7" indent="-273050">
              <a:spcBef>
                <a:spcPts val="1600"/>
              </a:spcBef>
              <a:spcAft>
                <a:spcPts val="0"/>
              </a:spcAft>
              <a:buClr>
                <a:srgbClr val="999999"/>
              </a:buClr>
              <a:buSzPts val="700"/>
              <a:buFont typeface="Open Sans"/>
              <a:buChar char="○"/>
              <a:defRPr sz="1200"/>
            </a:lvl8pPr>
            <a:lvl9pPr marL="4114800" lvl="8" indent="-266700">
              <a:spcBef>
                <a:spcPts val="1600"/>
              </a:spcBef>
              <a:spcAft>
                <a:spcPts val="1600"/>
              </a:spcAft>
              <a:buClr>
                <a:srgbClr val="999999"/>
              </a:buClr>
              <a:buSzPts val="600"/>
              <a:buFont typeface="Open Sans"/>
              <a:buChar char="■"/>
              <a:defRPr sz="1200"/>
            </a:lvl9pPr>
          </a:lstStyle>
          <a:p>
            <a:endParaRPr/>
          </a:p>
        </p:txBody>
      </p:sp>
      <p:sp>
        <p:nvSpPr>
          <p:cNvPr id="201" name="Google Shape;20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grpSp>
        <p:nvGrpSpPr>
          <p:cNvPr id="202" name="Google Shape;202;p7"/>
          <p:cNvGrpSpPr/>
          <p:nvPr/>
        </p:nvGrpSpPr>
        <p:grpSpPr>
          <a:xfrm>
            <a:off x="213314" y="81100"/>
            <a:ext cx="8797986" cy="4918399"/>
            <a:chOff x="213314" y="81100"/>
            <a:chExt cx="8797986" cy="4918399"/>
          </a:xfrm>
        </p:grpSpPr>
        <p:sp>
          <p:nvSpPr>
            <p:cNvPr id="203" name="Google Shape;203;p7"/>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BLANK_1_1">
    <p:spTree>
      <p:nvGrpSpPr>
        <p:cNvPr id="1" name="Shape 331"/>
        <p:cNvGrpSpPr/>
        <p:nvPr/>
      </p:nvGrpSpPr>
      <p:grpSpPr>
        <a:xfrm>
          <a:off x="0" y="0"/>
          <a:ext cx="0" cy="0"/>
          <a:chOff x="0" y="0"/>
          <a:chExt cx="0" cy="0"/>
        </a:xfrm>
      </p:grpSpPr>
      <p:sp>
        <p:nvSpPr>
          <p:cNvPr id="332" name="Google Shape;332;p13"/>
          <p:cNvSpPr txBox="1">
            <a:spLocks noGrp="1"/>
          </p:cNvSpPr>
          <p:nvPr>
            <p:ph type="ctrTitle"/>
          </p:nvPr>
        </p:nvSpPr>
        <p:spPr>
          <a:xfrm>
            <a:off x="5345125" y="2209038"/>
            <a:ext cx="3079500" cy="32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333" name="Google Shape;333;p13"/>
          <p:cNvSpPr txBox="1">
            <a:spLocks noGrp="1"/>
          </p:cNvSpPr>
          <p:nvPr>
            <p:ph type="subTitle" idx="1"/>
          </p:nvPr>
        </p:nvSpPr>
        <p:spPr>
          <a:xfrm>
            <a:off x="5345125" y="2431063"/>
            <a:ext cx="3079500" cy="50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Font typeface="Rokkitt Regular"/>
              <a:buNone/>
              <a:defRPr sz="1100">
                <a:latin typeface="Barlow Light"/>
                <a:ea typeface="Barlow Light"/>
                <a:cs typeface="Barlow Light"/>
                <a:sym typeface="Barlow Light"/>
              </a:defRPr>
            </a:lvl1pPr>
            <a:lvl2pPr lvl="1" algn="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2pPr>
            <a:lvl3pPr lvl="2" algn="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3pPr>
            <a:lvl4pPr lvl="3" algn="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4pPr>
            <a:lvl5pPr lvl="4" algn="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5pPr>
            <a:lvl6pPr lvl="5" algn="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6pPr>
            <a:lvl7pPr lvl="6" algn="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7pPr>
            <a:lvl8pPr lvl="7" algn="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8pPr>
            <a:lvl9pPr lvl="8" algn="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9pPr>
          </a:lstStyle>
          <a:p>
            <a:endParaRPr/>
          </a:p>
        </p:txBody>
      </p:sp>
      <p:grpSp>
        <p:nvGrpSpPr>
          <p:cNvPr id="334" name="Google Shape;334;p13"/>
          <p:cNvGrpSpPr/>
          <p:nvPr/>
        </p:nvGrpSpPr>
        <p:grpSpPr>
          <a:xfrm>
            <a:off x="213314" y="81100"/>
            <a:ext cx="8797986" cy="4918399"/>
            <a:chOff x="213314" y="81100"/>
            <a:chExt cx="8797986" cy="4918399"/>
          </a:xfrm>
        </p:grpSpPr>
        <p:sp>
          <p:nvSpPr>
            <p:cNvPr id="335" name="Google Shape;335;p13"/>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extLst>
    <p:ext uri="{DCECCB84-F9BA-43D5-87BE-67443E8EF086}">
      <p15:sldGuideLst xmlns:p15="http://schemas.microsoft.com/office/powerpoint/2012/main">
        <p15:guide id="1" pos="5307">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_1">
    <p:spTree>
      <p:nvGrpSpPr>
        <p:cNvPr id="1" name="Shape 357"/>
        <p:cNvGrpSpPr/>
        <p:nvPr/>
      </p:nvGrpSpPr>
      <p:grpSpPr>
        <a:xfrm>
          <a:off x="0" y="0"/>
          <a:ext cx="0" cy="0"/>
          <a:chOff x="0" y="0"/>
          <a:chExt cx="0" cy="0"/>
        </a:xfrm>
      </p:grpSpPr>
      <p:sp>
        <p:nvSpPr>
          <p:cNvPr id="358" name="Google Shape;358;p14"/>
          <p:cNvSpPr txBox="1">
            <a:spLocks noGrp="1"/>
          </p:cNvSpPr>
          <p:nvPr>
            <p:ph type="ctrTitle"/>
          </p:nvPr>
        </p:nvSpPr>
        <p:spPr>
          <a:xfrm>
            <a:off x="3899450" y="1708350"/>
            <a:ext cx="4290600" cy="1258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Font typeface="Barlow"/>
              <a:buNone/>
              <a:defRPr sz="1800">
                <a:latin typeface="Barlow Light"/>
                <a:ea typeface="Barlow Light"/>
                <a:cs typeface="Barlow Light"/>
                <a:sym typeface="Barlow Light"/>
              </a:defRPr>
            </a:lvl1pPr>
            <a:lvl2pPr lvl="1" rtl="0">
              <a:spcBef>
                <a:spcPts val="0"/>
              </a:spcBef>
              <a:spcAft>
                <a:spcPts val="0"/>
              </a:spcAft>
              <a:buSzPts val="1400"/>
              <a:buFont typeface="Barlow"/>
              <a:buNone/>
              <a:defRPr sz="1400">
                <a:latin typeface="Barlow"/>
                <a:ea typeface="Barlow"/>
                <a:cs typeface="Barlow"/>
                <a:sym typeface="Barlow"/>
              </a:defRPr>
            </a:lvl2pPr>
            <a:lvl3pPr lvl="2" rtl="0">
              <a:spcBef>
                <a:spcPts val="0"/>
              </a:spcBef>
              <a:spcAft>
                <a:spcPts val="0"/>
              </a:spcAft>
              <a:buSzPts val="1400"/>
              <a:buFont typeface="Barlow"/>
              <a:buNone/>
              <a:defRPr sz="1400">
                <a:latin typeface="Barlow"/>
                <a:ea typeface="Barlow"/>
                <a:cs typeface="Barlow"/>
                <a:sym typeface="Barlow"/>
              </a:defRPr>
            </a:lvl3pPr>
            <a:lvl4pPr lvl="3" rtl="0">
              <a:spcBef>
                <a:spcPts val="0"/>
              </a:spcBef>
              <a:spcAft>
                <a:spcPts val="0"/>
              </a:spcAft>
              <a:buSzPts val="1400"/>
              <a:buFont typeface="Barlow"/>
              <a:buNone/>
              <a:defRPr sz="1400">
                <a:latin typeface="Barlow"/>
                <a:ea typeface="Barlow"/>
                <a:cs typeface="Barlow"/>
                <a:sym typeface="Barlow"/>
              </a:defRPr>
            </a:lvl4pPr>
            <a:lvl5pPr lvl="4" rtl="0">
              <a:spcBef>
                <a:spcPts val="0"/>
              </a:spcBef>
              <a:spcAft>
                <a:spcPts val="0"/>
              </a:spcAft>
              <a:buSzPts val="1400"/>
              <a:buFont typeface="Barlow"/>
              <a:buNone/>
              <a:defRPr sz="1400">
                <a:latin typeface="Barlow"/>
                <a:ea typeface="Barlow"/>
                <a:cs typeface="Barlow"/>
                <a:sym typeface="Barlow"/>
              </a:defRPr>
            </a:lvl5pPr>
            <a:lvl6pPr lvl="5" rtl="0">
              <a:spcBef>
                <a:spcPts val="0"/>
              </a:spcBef>
              <a:spcAft>
                <a:spcPts val="0"/>
              </a:spcAft>
              <a:buSzPts val="1400"/>
              <a:buFont typeface="Barlow"/>
              <a:buNone/>
              <a:defRPr sz="1400">
                <a:latin typeface="Barlow"/>
                <a:ea typeface="Barlow"/>
                <a:cs typeface="Barlow"/>
                <a:sym typeface="Barlow"/>
              </a:defRPr>
            </a:lvl6pPr>
            <a:lvl7pPr lvl="6" rtl="0">
              <a:spcBef>
                <a:spcPts val="0"/>
              </a:spcBef>
              <a:spcAft>
                <a:spcPts val="0"/>
              </a:spcAft>
              <a:buSzPts val="1400"/>
              <a:buFont typeface="Barlow"/>
              <a:buNone/>
              <a:defRPr sz="1400">
                <a:latin typeface="Barlow"/>
                <a:ea typeface="Barlow"/>
                <a:cs typeface="Barlow"/>
                <a:sym typeface="Barlow"/>
              </a:defRPr>
            </a:lvl7pPr>
            <a:lvl8pPr lvl="7" rtl="0">
              <a:spcBef>
                <a:spcPts val="0"/>
              </a:spcBef>
              <a:spcAft>
                <a:spcPts val="0"/>
              </a:spcAft>
              <a:buSzPts val="1400"/>
              <a:buFont typeface="Barlow"/>
              <a:buNone/>
              <a:defRPr sz="1400">
                <a:latin typeface="Barlow"/>
                <a:ea typeface="Barlow"/>
                <a:cs typeface="Barlow"/>
                <a:sym typeface="Barlow"/>
              </a:defRPr>
            </a:lvl8pPr>
            <a:lvl9pPr lvl="8" rtl="0">
              <a:spcBef>
                <a:spcPts val="0"/>
              </a:spcBef>
              <a:spcAft>
                <a:spcPts val="0"/>
              </a:spcAft>
              <a:buSzPts val="1400"/>
              <a:buFont typeface="Barlow"/>
              <a:buNone/>
              <a:defRPr sz="1400">
                <a:latin typeface="Barlow"/>
                <a:ea typeface="Barlow"/>
                <a:cs typeface="Barlow"/>
                <a:sym typeface="Barlow"/>
              </a:defRPr>
            </a:lvl9pPr>
          </a:lstStyle>
          <a:p>
            <a:endParaRPr/>
          </a:p>
        </p:txBody>
      </p:sp>
      <p:sp>
        <p:nvSpPr>
          <p:cNvPr id="359" name="Google Shape;359;p14"/>
          <p:cNvSpPr txBox="1">
            <a:spLocks noGrp="1"/>
          </p:cNvSpPr>
          <p:nvPr>
            <p:ph type="subTitle" idx="1"/>
          </p:nvPr>
        </p:nvSpPr>
        <p:spPr>
          <a:xfrm>
            <a:off x="5110500" y="2945050"/>
            <a:ext cx="3079500" cy="50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Font typeface="Mystery Quest"/>
              <a:buNone/>
              <a:defRPr sz="1600">
                <a:latin typeface="Mystery Quest"/>
                <a:ea typeface="Mystery Quest"/>
                <a:cs typeface="Mystery Quest"/>
                <a:sym typeface="Mystery Quest"/>
              </a:defRPr>
            </a:lvl1pPr>
            <a:lvl2pPr lvl="1"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2pPr>
            <a:lvl3pPr lvl="2"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3pPr>
            <a:lvl4pPr lvl="3"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4pPr>
            <a:lvl5pPr lvl="4"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5pPr>
            <a:lvl6pPr lvl="5"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6pPr>
            <a:lvl7pPr lvl="6"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7pPr>
            <a:lvl8pPr lvl="7"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8pPr>
            <a:lvl9pPr lvl="8"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9pPr>
          </a:lstStyle>
          <a:p>
            <a:endParaRPr/>
          </a:p>
        </p:txBody>
      </p:sp>
      <p:grpSp>
        <p:nvGrpSpPr>
          <p:cNvPr id="360" name="Google Shape;360;p14"/>
          <p:cNvGrpSpPr/>
          <p:nvPr/>
        </p:nvGrpSpPr>
        <p:grpSpPr>
          <a:xfrm>
            <a:off x="213314" y="81100"/>
            <a:ext cx="8797986" cy="4918399"/>
            <a:chOff x="213314" y="81100"/>
            <a:chExt cx="8797986" cy="4918399"/>
          </a:xfrm>
        </p:grpSpPr>
        <p:sp>
          <p:nvSpPr>
            <p:cNvPr id="361" name="Google Shape;361;p14"/>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extLst>
    <p:ext uri="{DCECCB84-F9BA-43D5-87BE-67443E8EF086}">
      <p15:sldGuideLst xmlns:p15="http://schemas.microsoft.com/office/powerpoint/2012/main">
        <p15:guide id="1" pos="5159">
          <p15:clr>
            <a:srgbClr val="FA7B17"/>
          </p15:clr>
        </p15:guide>
        <p15:guide id="2" pos="567">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383"/>
        <p:cNvGrpSpPr/>
        <p:nvPr/>
      </p:nvGrpSpPr>
      <p:grpSpPr>
        <a:xfrm>
          <a:off x="0" y="0"/>
          <a:ext cx="0" cy="0"/>
          <a:chOff x="0" y="0"/>
          <a:chExt cx="0" cy="0"/>
        </a:xfrm>
      </p:grpSpPr>
      <p:sp>
        <p:nvSpPr>
          <p:cNvPr id="384" name="Google Shape;384;p15"/>
          <p:cNvSpPr txBox="1">
            <a:spLocks noGrp="1"/>
          </p:cNvSpPr>
          <p:nvPr>
            <p:ph type="ctrTitle"/>
          </p:nvPr>
        </p:nvSpPr>
        <p:spPr>
          <a:xfrm>
            <a:off x="3097856" y="1164400"/>
            <a:ext cx="2948100" cy="3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5" name="Google Shape;385;p15"/>
          <p:cNvSpPr txBox="1">
            <a:spLocks noGrp="1"/>
          </p:cNvSpPr>
          <p:nvPr>
            <p:ph type="ctrTitle" idx="2"/>
          </p:nvPr>
        </p:nvSpPr>
        <p:spPr>
          <a:xfrm>
            <a:off x="3097856" y="2914175"/>
            <a:ext cx="2948100" cy="3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6" name="Google Shape;386;p15"/>
          <p:cNvSpPr txBox="1">
            <a:spLocks noGrp="1"/>
          </p:cNvSpPr>
          <p:nvPr>
            <p:ph type="subTitle" idx="1"/>
          </p:nvPr>
        </p:nvSpPr>
        <p:spPr>
          <a:xfrm>
            <a:off x="2759306" y="1321386"/>
            <a:ext cx="36252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Regular"/>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2pPr>
            <a:lvl3pPr lvl="2"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3pPr>
            <a:lvl4pPr lvl="3"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4pPr>
            <a:lvl5pPr lvl="4"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5pPr>
            <a:lvl6pPr lvl="5"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6pPr>
            <a:lvl7pPr lvl="6"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7pPr>
            <a:lvl8pPr lvl="7"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8pPr>
            <a:lvl9pPr lvl="8"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9pPr>
          </a:lstStyle>
          <a:p>
            <a:endParaRPr/>
          </a:p>
        </p:txBody>
      </p:sp>
      <p:sp>
        <p:nvSpPr>
          <p:cNvPr id="387" name="Google Shape;387;p15"/>
          <p:cNvSpPr txBox="1">
            <a:spLocks noGrp="1"/>
          </p:cNvSpPr>
          <p:nvPr>
            <p:ph type="subTitle" idx="3"/>
          </p:nvPr>
        </p:nvSpPr>
        <p:spPr>
          <a:xfrm>
            <a:off x="2759306" y="3108525"/>
            <a:ext cx="36252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Regular"/>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2pPr>
            <a:lvl3pPr lvl="2"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3pPr>
            <a:lvl4pPr lvl="3"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4pPr>
            <a:lvl5pPr lvl="4"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5pPr>
            <a:lvl6pPr lvl="5"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6pPr>
            <a:lvl7pPr lvl="6"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7pPr>
            <a:lvl8pPr lvl="7"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8pPr>
            <a:lvl9pPr lvl="8"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9pPr>
          </a:lstStyle>
          <a:p>
            <a:endParaRPr/>
          </a:p>
        </p:txBody>
      </p:sp>
      <p:sp>
        <p:nvSpPr>
          <p:cNvPr id="388" name="Google Shape;388;p15"/>
          <p:cNvSpPr txBox="1">
            <a:spLocks noGrp="1"/>
          </p:cNvSpPr>
          <p:nvPr>
            <p:ph type="ctrTitle" idx="4"/>
          </p:nvPr>
        </p:nvSpPr>
        <p:spPr>
          <a:xfrm>
            <a:off x="3097856" y="2054875"/>
            <a:ext cx="2948100" cy="3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89" name="Google Shape;389;p15"/>
          <p:cNvSpPr txBox="1">
            <a:spLocks noGrp="1"/>
          </p:cNvSpPr>
          <p:nvPr>
            <p:ph type="ctrTitle" idx="5"/>
          </p:nvPr>
        </p:nvSpPr>
        <p:spPr>
          <a:xfrm>
            <a:off x="3097856" y="3826975"/>
            <a:ext cx="2948100" cy="3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90" name="Google Shape;390;p15"/>
          <p:cNvSpPr txBox="1">
            <a:spLocks noGrp="1"/>
          </p:cNvSpPr>
          <p:nvPr>
            <p:ph type="subTitle" idx="6"/>
          </p:nvPr>
        </p:nvSpPr>
        <p:spPr>
          <a:xfrm>
            <a:off x="2759306" y="2214951"/>
            <a:ext cx="36252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Regular"/>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2pPr>
            <a:lvl3pPr lvl="2"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3pPr>
            <a:lvl4pPr lvl="3"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4pPr>
            <a:lvl5pPr lvl="4"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5pPr>
            <a:lvl6pPr lvl="5"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6pPr>
            <a:lvl7pPr lvl="6"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7pPr>
            <a:lvl8pPr lvl="7"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8pPr>
            <a:lvl9pPr lvl="8"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9pPr>
          </a:lstStyle>
          <a:p>
            <a:endParaRPr/>
          </a:p>
        </p:txBody>
      </p:sp>
      <p:sp>
        <p:nvSpPr>
          <p:cNvPr id="391" name="Google Shape;391;p15"/>
          <p:cNvSpPr txBox="1">
            <a:spLocks noGrp="1"/>
          </p:cNvSpPr>
          <p:nvPr>
            <p:ph type="subTitle" idx="7"/>
          </p:nvPr>
        </p:nvSpPr>
        <p:spPr>
          <a:xfrm>
            <a:off x="2759299" y="4002100"/>
            <a:ext cx="3625200" cy="5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Regular"/>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2pPr>
            <a:lvl3pPr lvl="2"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3pPr>
            <a:lvl4pPr lvl="3"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4pPr>
            <a:lvl5pPr lvl="4"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5pPr>
            <a:lvl6pPr lvl="5"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6pPr>
            <a:lvl7pPr lvl="6"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7pPr>
            <a:lvl8pPr lvl="7"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8pPr>
            <a:lvl9pPr lvl="8" algn="ctr" rtl="0">
              <a:lnSpc>
                <a:spcPct val="100000"/>
              </a:lnSpc>
              <a:spcBef>
                <a:spcPts val="0"/>
              </a:spcBef>
              <a:spcAft>
                <a:spcPts val="0"/>
              </a:spcAft>
              <a:buSzPts val="1000"/>
              <a:buFont typeface="Rokkitt Regular"/>
              <a:buNone/>
              <a:defRPr sz="1000">
                <a:latin typeface="Rokkitt Regular"/>
                <a:ea typeface="Rokkitt Regular"/>
                <a:cs typeface="Rokkitt Regular"/>
                <a:sym typeface="Rokkitt Regular"/>
              </a:defRPr>
            </a:lvl9pPr>
          </a:lstStyle>
          <a:p>
            <a:endParaRPr/>
          </a:p>
        </p:txBody>
      </p:sp>
      <p:grpSp>
        <p:nvGrpSpPr>
          <p:cNvPr id="392" name="Google Shape;392;p15"/>
          <p:cNvGrpSpPr/>
          <p:nvPr/>
        </p:nvGrpSpPr>
        <p:grpSpPr>
          <a:xfrm>
            <a:off x="213314" y="81100"/>
            <a:ext cx="8797986" cy="4918399"/>
            <a:chOff x="213314" y="81100"/>
            <a:chExt cx="8797986" cy="4918399"/>
          </a:xfrm>
        </p:grpSpPr>
        <p:sp>
          <p:nvSpPr>
            <p:cNvPr id="393" name="Google Shape;393;p15"/>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TITLE_AND_TWO_COLUMNS_1_1_1_1_1_1_1">
    <p:spTree>
      <p:nvGrpSpPr>
        <p:cNvPr id="1" name="Shape 591"/>
        <p:cNvGrpSpPr/>
        <p:nvPr/>
      </p:nvGrpSpPr>
      <p:grpSpPr>
        <a:xfrm>
          <a:off x="0" y="0"/>
          <a:ext cx="0" cy="0"/>
          <a:chOff x="0" y="0"/>
          <a:chExt cx="0" cy="0"/>
        </a:xfrm>
      </p:grpSpPr>
      <p:grpSp>
        <p:nvGrpSpPr>
          <p:cNvPr id="592" name="Google Shape;592;p21"/>
          <p:cNvGrpSpPr/>
          <p:nvPr/>
        </p:nvGrpSpPr>
        <p:grpSpPr>
          <a:xfrm>
            <a:off x="213314" y="81100"/>
            <a:ext cx="8797986" cy="4918399"/>
            <a:chOff x="213314" y="81100"/>
            <a:chExt cx="8797986" cy="4918399"/>
          </a:xfrm>
        </p:grpSpPr>
        <p:sp>
          <p:nvSpPr>
            <p:cNvPr id="593" name="Google Shape;593;p21"/>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1"/>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1"/>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6D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1pPr>
            <a:lvl2pPr lvl="1">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2pPr>
            <a:lvl3pPr lvl="2">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3pPr>
            <a:lvl4pPr lvl="3">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4pPr>
            <a:lvl5pPr lvl="4">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5pPr>
            <a:lvl6pPr lvl="5">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6pPr>
            <a:lvl7pPr lvl="6">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7pPr>
            <a:lvl8pPr lvl="7">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8pPr>
            <a:lvl9pPr lvl="8">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1pPr>
            <a:lvl2pPr marL="914400" lvl="1"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2pPr>
            <a:lvl3pPr marL="1371600" lvl="2"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3pPr>
            <a:lvl4pPr marL="1828800" lvl="3"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4pPr>
            <a:lvl5pPr marL="2286000" lvl="4"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5pPr>
            <a:lvl6pPr marL="2743200" lvl="5"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6pPr>
            <a:lvl7pPr marL="3200400" lvl="6"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7pPr>
            <a:lvl8pPr marL="3657600" lvl="7" indent="-304800">
              <a:lnSpc>
                <a:spcPct val="115000"/>
              </a:lnSpc>
              <a:spcBef>
                <a:spcPts val="1600"/>
              </a:spcBef>
              <a:spcAft>
                <a:spcPts val="0"/>
              </a:spcAft>
              <a:buClr>
                <a:schemeClr val="lt1"/>
              </a:buClr>
              <a:buSzPts val="1200"/>
              <a:buFont typeface="Barlow Light"/>
              <a:buChar char="○"/>
              <a:defRPr sz="1200">
                <a:solidFill>
                  <a:schemeClr val="lt1"/>
                </a:solidFill>
                <a:latin typeface="Barlow Light"/>
                <a:ea typeface="Barlow Light"/>
                <a:cs typeface="Barlow Light"/>
                <a:sym typeface="Barlow Light"/>
              </a:defRPr>
            </a:lvl8pPr>
            <a:lvl9pPr marL="4114800" lvl="8" indent="-304800">
              <a:lnSpc>
                <a:spcPct val="115000"/>
              </a:lnSpc>
              <a:spcBef>
                <a:spcPts val="1600"/>
              </a:spcBef>
              <a:spcAft>
                <a:spcPts val="1600"/>
              </a:spcAft>
              <a:buClr>
                <a:schemeClr val="lt1"/>
              </a:buClr>
              <a:buSzPts val="1200"/>
              <a:buFont typeface="Barlow Light"/>
              <a:buChar char="■"/>
              <a:defRPr sz="1200">
                <a:solidFill>
                  <a:schemeClr val="lt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0" r:id="rId7"/>
    <p:sldLayoutId id="2147483661" r:id="rId8"/>
    <p:sldLayoutId id="2147483667" r:id="rId9"/>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Mariajose.araya@colegiomariagriseldavalle.c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1273"/>
        <p:cNvGrpSpPr/>
        <p:nvPr/>
      </p:nvGrpSpPr>
      <p:grpSpPr>
        <a:xfrm>
          <a:off x="0" y="0"/>
          <a:ext cx="0" cy="0"/>
          <a:chOff x="0" y="0"/>
          <a:chExt cx="0" cy="0"/>
        </a:xfrm>
      </p:grpSpPr>
      <p:sp>
        <p:nvSpPr>
          <p:cNvPr id="1274" name="Google Shape;1274;p28"/>
          <p:cNvSpPr txBox="1">
            <a:spLocks noGrp="1"/>
          </p:cNvSpPr>
          <p:nvPr>
            <p:ph type="ctrTitle"/>
          </p:nvPr>
        </p:nvSpPr>
        <p:spPr>
          <a:xfrm>
            <a:off x="3899450" y="1708350"/>
            <a:ext cx="4561668" cy="1258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b="1" dirty="0">
                <a:solidFill>
                  <a:schemeClr val="bg1">
                    <a:lumMod val="50000"/>
                    <a:lumOff val="50000"/>
                  </a:schemeClr>
                </a:solidFill>
              </a:rPr>
              <a:t>“Trabajo semanal 23-27 Noviembre.”</a:t>
            </a:r>
            <a:endParaRPr sz="4000" b="1" dirty="0">
              <a:solidFill>
                <a:schemeClr val="bg1">
                  <a:lumMod val="50000"/>
                  <a:lumOff val="50000"/>
                </a:schemeClr>
              </a:solidFill>
            </a:endParaRPr>
          </a:p>
        </p:txBody>
      </p:sp>
      <p:sp>
        <p:nvSpPr>
          <p:cNvPr id="1275" name="Google Shape;1275;p28"/>
          <p:cNvSpPr txBox="1">
            <a:spLocks noGrp="1"/>
          </p:cNvSpPr>
          <p:nvPr>
            <p:ph type="subTitle" idx="1"/>
          </p:nvPr>
        </p:nvSpPr>
        <p:spPr>
          <a:xfrm>
            <a:off x="5110500" y="2945050"/>
            <a:ext cx="3079500" cy="503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CL" dirty="0"/>
              <a:t>R</a:t>
            </a:r>
            <a:r>
              <a:rPr lang="en" dirty="0"/>
              <a:t>ecuerden que no es necesario imprimir esta presentación</a:t>
            </a:r>
            <a:endParaRPr dirty="0">
              <a:latin typeface="Mystery Quest"/>
              <a:ea typeface="Mystery Quest"/>
              <a:cs typeface="Mystery Quest"/>
              <a:sym typeface="Mystery Quest"/>
            </a:endParaRPr>
          </a:p>
        </p:txBody>
      </p:sp>
      <p:grpSp>
        <p:nvGrpSpPr>
          <p:cNvPr id="1277" name="Google Shape;1277;p28"/>
          <p:cNvGrpSpPr/>
          <p:nvPr/>
        </p:nvGrpSpPr>
        <p:grpSpPr>
          <a:xfrm>
            <a:off x="431546" y="2471921"/>
            <a:ext cx="3904026" cy="2347539"/>
            <a:chOff x="344952" y="2473412"/>
            <a:chExt cx="3904026" cy="2347539"/>
          </a:xfrm>
        </p:grpSpPr>
        <p:grpSp>
          <p:nvGrpSpPr>
            <p:cNvPr id="1278" name="Google Shape;1278;p28"/>
            <p:cNvGrpSpPr/>
            <p:nvPr/>
          </p:nvGrpSpPr>
          <p:grpSpPr>
            <a:xfrm>
              <a:off x="884947" y="2473412"/>
              <a:ext cx="2991476" cy="2297492"/>
              <a:chOff x="5232350" y="2156500"/>
              <a:chExt cx="3353296" cy="2575374"/>
            </a:xfrm>
          </p:grpSpPr>
          <p:sp>
            <p:nvSpPr>
              <p:cNvPr id="1279" name="Google Shape;1279;p28"/>
              <p:cNvSpPr/>
              <p:nvPr/>
            </p:nvSpPr>
            <p:spPr>
              <a:xfrm>
                <a:off x="5232350" y="2156500"/>
                <a:ext cx="3353296" cy="2575374"/>
              </a:xfrm>
              <a:custGeom>
                <a:avLst/>
                <a:gdLst/>
                <a:ahLst/>
                <a:cxnLst/>
                <a:rect l="l" t="t" r="r" b="b"/>
                <a:pathLst>
                  <a:path w="76168" h="58498" extrusionOk="0">
                    <a:moveTo>
                      <a:pt x="54626" y="20593"/>
                    </a:moveTo>
                    <a:cubicBezTo>
                      <a:pt x="53246" y="10901"/>
                      <a:pt x="39615" y="0"/>
                      <a:pt x="24817" y="10292"/>
                    </a:cubicBezTo>
                    <a:cubicBezTo>
                      <a:pt x="22629" y="11813"/>
                      <a:pt x="20761" y="13682"/>
                      <a:pt x="19549" y="16199"/>
                    </a:cubicBezTo>
                    <a:cubicBezTo>
                      <a:pt x="17788" y="15203"/>
                      <a:pt x="15879" y="15099"/>
                      <a:pt x="14358" y="16139"/>
                    </a:cubicBezTo>
                    <a:cubicBezTo>
                      <a:pt x="12270" y="17570"/>
                      <a:pt x="11543" y="20724"/>
                      <a:pt x="12290" y="23915"/>
                    </a:cubicBezTo>
                    <a:cubicBezTo>
                      <a:pt x="9968" y="23619"/>
                      <a:pt x="7662" y="24185"/>
                      <a:pt x="5720" y="25736"/>
                    </a:cubicBezTo>
                    <a:cubicBezTo>
                      <a:pt x="428" y="29958"/>
                      <a:pt x="0" y="39623"/>
                      <a:pt x="4478" y="46820"/>
                    </a:cubicBezTo>
                    <a:cubicBezTo>
                      <a:pt x="8958" y="54031"/>
                      <a:pt x="16300" y="56381"/>
                      <a:pt x="21134" y="52530"/>
                    </a:cubicBezTo>
                    <a:cubicBezTo>
                      <a:pt x="23016" y="51028"/>
                      <a:pt x="24272" y="48782"/>
                      <a:pt x="24894" y="46153"/>
                    </a:cubicBezTo>
                    <a:cubicBezTo>
                      <a:pt x="31654" y="54886"/>
                      <a:pt x="40720" y="58498"/>
                      <a:pt x="47140" y="54785"/>
                    </a:cubicBezTo>
                    <a:cubicBezTo>
                      <a:pt x="48934" y="53738"/>
                      <a:pt x="50375" y="52203"/>
                      <a:pt x="51475" y="50297"/>
                    </a:cubicBezTo>
                    <a:cubicBezTo>
                      <a:pt x="55333" y="54515"/>
                      <a:pt x="60430" y="57906"/>
                      <a:pt x="64328" y="56182"/>
                    </a:cubicBezTo>
                    <a:cubicBezTo>
                      <a:pt x="69526" y="53869"/>
                      <a:pt x="76168" y="41713"/>
                      <a:pt x="67802" y="36405"/>
                    </a:cubicBezTo>
                    <a:cubicBezTo>
                      <a:pt x="71415" y="26551"/>
                      <a:pt x="62658" y="16348"/>
                      <a:pt x="54626" y="20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8272044" y="3754586"/>
                <a:ext cx="168087" cy="323452"/>
              </a:xfrm>
              <a:custGeom>
                <a:avLst/>
                <a:gdLst/>
                <a:ahLst/>
                <a:cxnLst/>
                <a:rect l="l" t="t" r="r" b="b"/>
                <a:pathLst>
                  <a:path w="3818" h="7347" extrusionOk="0">
                    <a:moveTo>
                      <a:pt x="37" y="92"/>
                    </a:moveTo>
                    <a:cubicBezTo>
                      <a:pt x="2300" y="1839"/>
                      <a:pt x="3343" y="4398"/>
                      <a:pt x="3276" y="7222"/>
                    </a:cubicBezTo>
                    <a:cubicBezTo>
                      <a:pt x="3272" y="7347"/>
                      <a:pt x="3448" y="7340"/>
                      <a:pt x="3465" y="7222"/>
                    </a:cubicBezTo>
                    <a:cubicBezTo>
                      <a:pt x="3818" y="4435"/>
                      <a:pt x="2545" y="1475"/>
                      <a:pt x="88" y="25"/>
                    </a:cubicBezTo>
                    <a:cubicBezTo>
                      <a:pt x="51" y="1"/>
                      <a:pt x="0" y="62"/>
                      <a:pt x="37" y="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8362736" y="3695504"/>
                <a:ext cx="135685" cy="135817"/>
              </a:xfrm>
              <a:custGeom>
                <a:avLst/>
                <a:gdLst/>
                <a:ahLst/>
                <a:cxnLst/>
                <a:rect l="l" t="t" r="r" b="b"/>
                <a:pathLst>
                  <a:path w="3082" h="3085" extrusionOk="0">
                    <a:moveTo>
                      <a:pt x="3078" y="1535"/>
                    </a:moveTo>
                    <a:cubicBezTo>
                      <a:pt x="3081" y="2387"/>
                      <a:pt x="2398" y="3077"/>
                      <a:pt x="1546" y="3080"/>
                    </a:cubicBezTo>
                    <a:cubicBezTo>
                      <a:pt x="698" y="3084"/>
                      <a:pt x="8" y="2400"/>
                      <a:pt x="4" y="1549"/>
                    </a:cubicBezTo>
                    <a:cubicBezTo>
                      <a:pt x="0" y="701"/>
                      <a:pt x="684" y="10"/>
                      <a:pt x="1535" y="7"/>
                    </a:cubicBezTo>
                    <a:cubicBezTo>
                      <a:pt x="2384" y="0"/>
                      <a:pt x="3074" y="687"/>
                      <a:pt x="3078" y="1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8233522" y="3287914"/>
                <a:ext cx="88798" cy="465696"/>
              </a:xfrm>
              <a:custGeom>
                <a:avLst/>
                <a:gdLst/>
                <a:ahLst/>
                <a:cxnLst/>
                <a:rect l="l" t="t" r="r" b="b"/>
                <a:pathLst>
                  <a:path w="2017" h="10578" extrusionOk="0">
                    <a:moveTo>
                      <a:pt x="10" y="28"/>
                    </a:moveTo>
                    <a:cubicBezTo>
                      <a:pt x="1441" y="3508"/>
                      <a:pt x="1525" y="6834"/>
                      <a:pt x="320" y="10409"/>
                    </a:cubicBezTo>
                    <a:cubicBezTo>
                      <a:pt x="286" y="10510"/>
                      <a:pt x="448" y="10577"/>
                      <a:pt x="491" y="10484"/>
                    </a:cubicBezTo>
                    <a:cubicBezTo>
                      <a:pt x="2017" y="7198"/>
                      <a:pt x="1848" y="3158"/>
                      <a:pt x="37" y="14"/>
                    </a:cubicBezTo>
                    <a:cubicBezTo>
                      <a:pt x="27" y="1"/>
                      <a:pt x="0" y="11"/>
                      <a:pt x="10" y="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5476735" y="3125196"/>
                <a:ext cx="295848" cy="98440"/>
              </a:xfrm>
              <a:custGeom>
                <a:avLst/>
                <a:gdLst/>
                <a:ahLst/>
                <a:cxnLst/>
                <a:rect l="l" t="t" r="r" b="b"/>
                <a:pathLst>
                  <a:path w="6720" h="2236" extrusionOk="0">
                    <a:moveTo>
                      <a:pt x="6643" y="913"/>
                    </a:moveTo>
                    <a:cubicBezTo>
                      <a:pt x="4508" y="1"/>
                      <a:pt x="1946" y="714"/>
                      <a:pt x="114" y="1976"/>
                    </a:cubicBezTo>
                    <a:cubicBezTo>
                      <a:pt x="1" y="2054"/>
                      <a:pt x="102" y="2235"/>
                      <a:pt x="226" y="2165"/>
                    </a:cubicBezTo>
                    <a:cubicBezTo>
                      <a:pt x="2330" y="973"/>
                      <a:pt x="4266" y="922"/>
                      <a:pt x="6602" y="1067"/>
                    </a:cubicBezTo>
                    <a:cubicBezTo>
                      <a:pt x="6679" y="1071"/>
                      <a:pt x="6719" y="946"/>
                      <a:pt x="6643" y="9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7433623" y="2603360"/>
                <a:ext cx="207710" cy="349382"/>
              </a:xfrm>
              <a:custGeom>
                <a:avLst/>
                <a:gdLst/>
                <a:ahLst/>
                <a:cxnLst/>
                <a:rect l="l" t="t" r="r" b="b"/>
                <a:pathLst>
                  <a:path w="4718" h="7936" extrusionOk="0">
                    <a:moveTo>
                      <a:pt x="14" y="38"/>
                    </a:moveTo>
                    <a:cubicBezTo>
                      <a:pt x="2287" y="2283"/>
                      <a:pt x="3667" y="4784"/>
                      <a:pt x="4562" y="7844"/>
                    </a:cubicBezTo>
                    <a:cubicBezTo>
                      <a:pt x="4590" y="7935"/>
                      <a:pt x="4717" y="7898"/>
                      <a:pt x="4700" y="7807"/>
                    </a:cubicBezTo>
                    <a:cubicBezTo>
                      <a:pt x="4186" y="4794"/>
                      <a:pt x="2472" y="1872"/>
                      <a:pt x="31" y="10"/>
                    </a:cubicBezTo>
                    <a:cubicBezTo>
                      <a:pt x="18" y="1"/>
                      <a:pt x="1" y="24"/>
                      <a:pt x="14"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5824096" y="2620266"/>
                <a:ext cx="437873" cy="261156"/>
              </a:xfrm>
              <a:custGeom>
                <a:avLst/>
                <a:gdLst/>
                <a:ahLst/>
                <a:cxnLst/>
                <a:rect l="l" t="t" r="r" b="b"/>
                <a:pathLst>
                  <a:path w="9946" h="5932" extrusionOk="0">
                    <a:moveTo>
                      <a:pt x="9882" y="20"/>
                    </a:moveTo>
                    <a:cubicBezTo>
                      <a:pt x="8821" y="619"/>
                      <a:pt x="7909" y="1407"/>
                      <a:pt x="7138" y="2356"/>
                    </a:cubicBezTo>
                    <a:cubicBezTo>
                      <a:pt x="6509" y="3134"/>
                      <a:pt x="6138" y="4615"/>
                      <a:pt x="5172" y="4427"/>
                    </a:cubicBezTo>
                    <a:cubicBezTo>
                      <a:pt x="4424" y="4282"/>
                      <a:pt x="3930" y="3858"/>
                      <a:pt x="3081" y="4003"/>
                    </a:cubicBezTo>
                    <a:cubicBezTo>
                      <a:pt x="1920" y="4198"/>
                      <a:pt x="964" y="4975"/>
                      <a:pt x="86" y="5713"/>
                    </a:cubicBezTo>
                    <a:cubicBezTo>
                      <a:pt x="1" y="5783"/>
                      <a:pt x="112" y="5931"/>
                      <a:pt x="203" y="5867"/>
                    </a:cubicBezTo>
                    <a:cubicBezTo>
                      <a:pt x="1765" y="4736"/>
                      <a:pt x="3879" y="3242"/>
                      <a:pt x="5575" y="5181"/>
                    </a:cubicBezTo>
                    <a:cubicBezTo>
                      <a:pt x="5623" y="5238"/>
                      <a:pt x="5741" y="5232"/>
                      <a:pt x="5774" y="5157"/>
                    </a:cubicBezTo>
                    <a:cubicBezTo>
                      <a:pt x="6686" y="3030"/>
                      <a:pt x="8053" y="1434"/>
                      <a:pt x="9912" y="74"/>
                    </a:cubicBezTo>
                    <a:cubicBezTo>
                      <a:pt x="9946" y="50"/>
                      <a:pt x="9918" y="0"/>
                      <a:pt x="9882"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5958242" y="2556517"/>
                <a:ext cx="145459" cy="145459"/>
              </a:xfrm>
              <a:custGeom>
                <a:avLst/>
                <a:gdLst/>
                <a:ahLst/>
                <a:cxnLst/>
                <a:rect l="l" t="t" r="r" b="b"/>
                <a:pathLst>
                  <a:path w="3304" h="3304" extrusionOk="0">
                    <a:moveTo>
                      <a:pt x="3300" y="1643"/>
                    </a:moveTo>
                    <a:cubicBezTo>
                      <a:pt x="3303" y="2556"/>
                      <a:pt x="2569" y="3296"/>
                      <a:pt x="1660" y="3299"/>
                    </a:cubicBezTo>
                    <a:cubicBezTo>
                      <a:pt x="751" y="3303"/>
                      <a:pt x="11" y="2569"/>
                      <a:pt x="4" y="1660"/>
                    </a:cubicBezTo>
                    <a:cubicBezTo>
                      <a:pt x="0" y="748"/>
                      <a:pt x="735" y="7"/>
                      <a:pt x="1647" y="4"/>
                    </a:cubicBezTo>
                    <a:cubicBezTo>
                      <a:pt x="2556" y="0"/>
                      <a:pt x="3296" y="734"/>
                      <a:pt x="3300" y="16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5609648" y="3027195"/>
                <a:ext cx="80830" cy="80830"/>
              </a:xfrm>
              <a:custGeom>
                <a:avLst/>
                <a:gdLst/>
                <a:ahLst/>
                <a:cxnLst/>
                <a:rect l="l" t="t" r="r" b="b"/>
                <a:pathLst>
                  <a:path w="1836" h="1836" extrusionOk="0">
                    <a:moveTo>
                      <a:pt x="1836" y="917"/>
                    </a:moveTo>
                    <a:cubicBezTo>
                      <a:pt x="1836" y="1422"/>
                      <a:pt x="1428" y="1832"/>
                      <a:pt x="923" y="1836"/>
                    </a:cubicBezTo>
                    <a:cubicBezTo>
                      <a:pt x="418" y="1836"/>
                      <a:pt x="4" y="1428"/>
                      <a:pt x="4" y="923"/>
                    </a:cubicBezTo>
                    <a:cubicBezTo>
                      <a:pt x="1" y="418"/>
                      <a:pt x="408" y="8"/>
                      <a:pt x="913" y="5"/>
                    </a:cubicBezTo>
                    <a:cubicBezTo>
                      <a:pt x="1422" y="1"/>
                      <a:pt x="1832" y="409"/>
                      <a:pt x="1836" y="9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7749462" y="2772462"/>
                <a:ext cx="148716" cy="148672"/>
              </a:xfrm>
              <a:custGeom>
                <a:avLst/>
                <a:gdLst/>
                <a:ahLst/>
                <a:cxnLst/>
                <a:rect l="l" t="t" r="r" b="b"/>
                <a:pathLst>
                  <a:path w="3378" h="3377" extrusionOk="0">
                    <a:moveTo>
                      <a:pt x="3374" y="1683"/>
                    </a:moveTo>
                    <a:cubicBezTo>
                      <a:pt x="3377" y="2612"/>
                      <a:pt x="2627" y="3370"/>
                      <a:pt x="1698" y="3373"/>
                    </a:cubicBezTo>
                    <a:cubicBezTo>
                      <a:pt x="764" y="3377"/>
                      <a:pt x="7" y="2626"/>
                      <a:pt x="4" y="1697"/>
                    </a:cubicBezTo>
                    <a:cubicBezTo>
                      <a:pt x="1" y="768"/>
                      <a:pt x="752" y="10"/>
                      <a:pt x="1681" y="7"/>
                    </a:cubicBezTo>
                    <a:cubicBezTo>
                      <a:pt x="2613" y="0"/>
                      <a:pt x="3370" y="751"/>
                      <a:pt x="3374" y="16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7942998" y="2853381"/>
                <a:ext cx="71056" cy="71188"/>
              </a:xfrm>
              <a:custGeom>
                <a:avLst/>
                <a:gdLst/>
                <a:ahLst/>
                <a:cxnLst/>
                <a:rect l="l" t="t" r="r" b="b"/>
                <a:pathLst>
                  <a:path w="1614" h="1617" extrusionOk="0">
                    <a:moveTo>
                      <a:pt x="1614" y="805"/>
                    </a:moveTo>
                    <a:cubicBezTo>
                      <a:pt x="1614" y="1249"/>
                      <a:pt x="1256" y="1613"/>
                      <a:pt x="809" y="1613"/>
                    </a:cubicBezTo>
                    <a:cubicBezTo>
                      <a:pt x="364" y="1616"/>
                      <a:pt x="4" y="1256"/>
                      <a:pt x="1" y="812"/>
                    </a:cubicBezTo>
                    <a:cubicBezTo>
                      <a:pt x="1" y="367"/>
                      <a:pt x="358" y="4"/>
                      <a:pt x="802" y="4"/>
                    </a:cubicBezTo>
                    <a:cubicBezTo>
                      <a:pt x="1250" y="0"/>
                      <a:pt x="1610" y="361"/>
                      <a:pt x="1614" y="8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8498907" y="3895116"/>
                <a:ext cx="67843" cy="67931"/>
              </a:xfrm>
              <a:custGeom>
                <a:avLst/>
                <a:gdLst/>
                <a:ahLst/>
                <a:cxnLst/>
                <a:rect l="l" t="t" r="r" b="b"/>
                <a:pathLst>
                  <a:path w="1541" h="1543" extrusionOk="0">
                    <a:moveTo>
                      <a:pt x="1540" y="768"/>
                    </a:moveTo>
                    <a:cubicBezTo>
                      <a:pt x="1540" y="1192"/>
                      <a:pt x="1200" y="1539"/>
                      <a:pt x="773" y="1539"/>
                    </a:cubicBezTo>
                    <a:cubicBezTo>
                      <a:pt x="348" y="1543"/>
                      <a:pt x="5" y="1199"/>
                      <a:pt x="1" y="775"/>
                    </a:cubicBezTo>
                    <a:cubicBezTo>
                      <a:pt x="1" y="351"/>
                      <a:pt x="341" y="4"/>
                      <a:pt x="769" y="0"/>
                    </a:cubicBezTo>
                    <a:cubicBezTo>
                      <a:pt x="1193" y="0"/>
                      <a:pt x="1536" y="344"/>
                      <a:pt x="1540" y="7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7159917" y="3217077"/>
                <a:ext cx="352200" cy="56352"/>
              </a:xfrm>
              <a:custGeom>
                <a:avLst/>
                <a:gdLst/>
                <a:ahLst/>
                <a:cxnLst/>
                <a:rect l="l" t="t" r="r" b="b"/>
                <a:pathLst>
                  <a:path w="8000" h="1280" extrusionOk="0">
                    <a:moveTo>
                      <a:pt x="1" y="27"/>
                    </a:moveTo>
                    <a:lnTo>
                      <a:pt x="1" y="27"/>
                    </a:lnTo>
                    <a:lnTo>
                      <a:pt x="4" y="27"/>
                    </a:lnTo>
                    <a:lnTo>
                      <a:pt x="1" y="27"/>
                    </a:lnTo>
                    <a:close/>
                    <a:moveTo>
                      <a:pt x="7995" y="1"/>
                    </a:moveTo>
                    <a:cubicBezTo>
                      <a:pt x="6811" y="1"/>
                      <a:pt x="5562" y="731"/>
                      <a:pt x="4794" y="1279"/>
                    </a:cubicBezTo>
                    <a:cubicBezTo>
                      <a:pt x="4471" y="1024"/>
                      <a:pt x="4110" y="815"/>
                      <a:pt x="3717" y="661"/>
                    </a:cubicBezTo>
                    <a:lnTo>
                      <a:pt x="3717" y="661"/>
                    </a:lnTo>
                    <a:lnTo>
                      <a:pt x="3717" y="661"/>
                    </a:lnTo>
                    <a:cubicBezTo>
                      <a:pt x="4110" y="815"/>
                      <a:pt x="4471" y="1024"/>
                      <a:pt x="4794" y="1279"/>
                    </a:cubicBezTo>
                    <a:lnTo>
                      <a:pt x="4794" y="1279"/>
                    </a:lnTo>
                    <a:cubicBezTo>
                      <a:pt x="5562" y="731"/>
                      <a:pt x="6811" y="1"/>
                      <a:pt x="7995" y="1"/>
                    </a:cubicBezTo>
                    <a:close/>
                    <a:moveTo>
                      <a:pt x="7999" y="1"/>
                    </a:moveTo>
                    <a:lnTo>
                      <a:pt x="7999" y="1"/>
                    </a:lnTo>
                    <a:lnTo>
                      <a:pt x="79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7048444" y="3218266"/>
                <a:ext cx="111515" cy="15629"/>
              </a:xfrm>
              <a:custGeom>
                <a:avLst/>
                <a:gdLst/>
                <a:ahLst/>
                <a:cxnLst/>
                <a:rect l="l" t="t" r="r" b="b"/>
                <a:pathLst>
                  <a:path w="2533" h="355" extrusionOk="0">
                    <a:moveTo>
                      <a:pt x="2533" y="0"/>
                    </a:moveTo>
                    <a:cubicBezTo>
                      <a:pt x="2024" y="0"/>
                      <a:pt x="1519" y="31"/>
                      <a:pt x="1031" y="88"/>
                    </a:cubicBezTo>
                    <a:cubicBezTo>
                      <a:pt x="690" y="125"/>
                      <a:pt x="344" y="222"/>
                      <a:pt x="0" y="354"/>
                    </a:cubicBezTo>
                    <a:lnTo>
                      <a:pt x="0" y="354"/>
                    </a:lnTo>
                    <a:cubicBezTo>
                      <a:pt x="344" y="222"/>
                      <a:pt x="690" y="125"/>
                      <a:pt x="1031" y="88"/>
                    </a:cubicBezTo>
                    <a:cubicBezTo>
                      <a:pt x="1519" y="31"/>
                      <a:pt x="202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5408418" y="2368281"/>
                <a:ext cx="3001210" cy="2304967"/>
              </a:xfrm>
              <a:custGeom>
                <a:avLst/>
                <a:gdLst/>
                <a:ahLst/>
                <a:cxnLst/>
                <a:rect l="l" t="t" r="r" b="b"/>
                <a:pathLst>
                  <a:path w="76168" h="58498" extrusionOk="0">
                    <a:moveTo>
                      <a:pt x="54626" y="20593"/>
                    </a:moveTo>
                    <a:cubicBezTo>
                      <a:pt x="53246" y="10901"/>
                      <a:pt x="39615" y="0"/>
                      <a:pt x="24817" y="10292"/>
                    </a:cubicBezTo>
                    <a:cubicBezTo>
                      <a:pt x="22629" y="11813"/>
                      <a:pt x="20761" y="13682"/>
                      <a:pt x="19549" y="16199"/>
                    </a:cubicBezTo>
                    <a:cubicBezTo>
                      <a:pt x="17788" y="15203"/>
                      <a:pt x="15879" y="15099"/>
                      <a:pt x="14358" y="16139"/>
                    </a:cubicBezTo>
                    <a:cubicBezTo>
                      <a:pt x="12270" y="17570"/>
                      <a:pt x="11543" y="20724"/>
                      <a:pt x="12290" y="23915"/>
                    </a:cubicBezTo>
                    <a:cubicBezTo>
                      <a:pt x="9968" y="23619"/>
                      <a:pt x="7662" y="24185"/>
                      <a:pt x="5720" y="25736"/>
                    </a:cubicBezTo>
                    <a:cubicBezTo>
                      <a:pt x="428" y="29958"/>
                      <a:pt x="0" y="39623"/>
                      <a:pt x="4478" y="46820"/>
                    </a:cubicBezTo>
                    <a:cubicBezTo>
                      <a:pt x="8958" y="54031"/>
                      <a:pt x="16300" y="56381"/>
                      <a:pt x="21134" y="52530"/>
                    </a:cubicBezTo>
                    <a:cubicBezTo>
                      <a:pt x="23016" y="51028"/>
                      <a:pt x="24272" y="48782"/>
                      <a:pt x="24894" y="46153"/>
                    </a:cubicBezTo>
                    <a:cubicBezTo>
                      <a:pt x="31654" y="54886"/>
                      <a:pt x="40720" y="58498"/>
                      <a:pt x="47140" y="54785"/>
                    </a:cubicBezTo>
                    <a:cubicBezTo>
                      <a:pt x="48934" y="53738"/>
                      <a:pt x="50375" y="52203"/>
                      <a:pt x="51475" y="50297"/>
                    </a:cubicBezTo>
                    <a:cubicBezTo>
                      <a:pt x="55333" y="54515"/>
                      <a:pt x="60430" y="57906"/>
                      <a:pt x="64328" y="56182"/>
                    </a:cubicBezTo>
                    <a:cubicBezTo>
                      <a:pt x="69526" y="53869"/>
                      <a:pt x="76168" y="41713"/>
                      <a:pt x="67802" y="36405"/>
                    </a:cubicBezTo>
                    <a:cubicBezTo>
                      <a:pt x="71415" y="26551"/>
                      <a:pt x="62658" y="16348"/>
                      <a:pt x="54626" y="2059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617919" y="3227291"/>
                <a:ext cx="20207" cy="484"/>
              </a:xfrm>
              <a:custGeom>
                <a:avLst/>
                <a:gdLst/>
                <a:ahLst/>
                <a:cxnLst/>
                <a:rect l="l" t="t" r="r" b="b"/>
                <a:pathLst>
                  <a:path w="459" h="11" extrusionOk="0">
                    <a:moveTo>
                      <a:pt x="455" y="0"/>
                    </a:moveTo>
                    <a:cubicBezTo>
                      <a:pt x="303" y="0"/>
                      <a:pt x="152" y="4"/>
                      <a:pt x="0" y="11"/>
                    </a:cubicBezTo>
                    <a:cubicBezTo>
                      <a:pt x="152" y="4"/>
                      <a:pt x="303" y="0"/>
                      <a:pt x="455" y="0"/>
                    </a:cubicBezTo>
                    <a:close/>
                    <a:moveTo>
                      <a:pt x="455" y="0"/>
                    </a:moveTo>
                    <a:lnTo>
                      <a:pt x="455" y="0"/>
                    </a:lnTo>
                    <a:lnTo>
                      <a:pt x="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28"/>
            <p:cNvGrpSpPr/>
            <p:nvPr/>
          </p:nvGrpSpPr>
          <p:grpSpPr>
            <a:xfrm>
              <a:off x="344952" y="3299612"/>
              <a:ext cx="3904026" cy="1521339"/>
              <a:chOff x="4627042" y="3082629"/>
              <a:chExt cx="4376220" cy="1705346"/>
            </a:xfrm>
          </p:grpSpPr>
          <p:grpSp>
            <p:nvGrpSpPr>
              <p:cNvPr id="1296" name="Google Shape;1296;p28"/>
              <p:cNvGrpSpPr/>
              <p:nvPr/>
            </p:nvGrpSpPr>
            <p:grpSpPr>
              <a:xfrm>
                <a:off x="7322196" y="3082629"/>
                <a:ext cx="1681065" cy="1705346"/>
                <a:chOff x="7322196" y="3082629"/>
                <a:chExt cx="1681065" cy="1705346"/>
              </a:xfrm>
            </p:grpSpPr>
            <p:sp>
              <p:nvSpPr>
                <p:cNvPr id="1297" name="Google Shape;1297;p28"/>
                <p:cNvSpPr/>
                <p:nvPr/>
              </p:nvSpPr>
              <p:spPr>
                <a:xfrm rot="-10328254" flipH="1">
                  <a:off x="8019786" y="3711829"/>
                  <a:ext cx="944861" cy="629494"/>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28"/>
                <p:cNvGrpSpPr/>
                <p:nvPr/>
              </p:nvGrpSpPr>
              <p:grpSpPr>
                <a:xfrm flipH="1">
                  <a:off x="7322196" y="3082629"/>
                  <a:ext cx="1466715" cy="1705346"/>
                  <a:chOff x="5032202" y="3082629"/>
                  <a:chExt cx="1466715" cy="1705346"/>
                </a:xfrm>
              </p:grpSpPr>
              <p:grpSp>
                <p:nvGrpSpPr>
                  <p:cNvPr id="1299" name="Google Shape;1299;p28"/>
                  <p:cNvGrpSpPr/>
                  <p:nvPr/>
                </p:nvGrpSpPr>
                <p:grpSpPr>
                  <a:xfrm>
                    <a:off x="5032202" y="3565172"/>
                    <a:ext cx="791753" cy="307700"/>
                    <a:chOff x="3986502" y="3479447"/>
                    <a:chExt cx="791753" cy="307700"/>
                  </a:xfrm>
                </p:grpSpPr>
                <p:sp>
                  <p:nvSpPr>
                    <p:cNvPr id="1300" name="Google Shape;1300;p28"/>
                    <p:cNvSpPr/>
                    <p:nvPr/>
                  </p:nvSpPr>
                  <p:spPr>
                    <a:xfrm>
                      <a:off x="4069171" y="3517722"/>
                      <a:ext cx="709084" cy="269425"/>
                    </a:xfrm>
                    <a:custGeom>
                      <a:avLst/>
                      <a:gdLst/>
                      <a:ahLst/>
                      <a:cxnLst/>
                      <a:rect l="l" t="t" r="r" b="b"/>
                      <a:pathLst>
                        <a:path w="10430" h="3963" extrusionOk="0">
                          <a:moveTo>
                            <a:pt x="23" y="145"/>
                          </a:moveTo>
                          <a:cubicBezTo>
                            <a:pt x="407" y="1754"/>
                            <a:pt x="2205" y="2599"/>
                            <a:pt x="3626" y="3114"/>
                          </a:cubicBezTo>
                          <a:cubicBezTo>
                            <a:pt x="5820" y="3912"/>
                            <a:pt x="8143" y="3962"/>
                            <a:pt x="10301" y="3023"/>
                          </a:cubicBezTo>
                          <a:cubicBezTo>
                            <a:pt x="10430" y="2969"/>
                            <a:pt x="10318" y="2862"/>
                            <a:pt x="10214" y="2909"/>
                          </a:cubicBezTo>
                          <a:cubicBezTo>
                            <a:pt x="8046" y="3852"/>
                            <a:pt x="5716" y="3743"/>
                            <a:pt x="3532" y="2902"/>
                          </a:cubicBezTo>
                          <a:cubicBezTo>
                            <a:pt x="2209" y="2394"/>
                            <a:pt x="579" y="1593"/>
                            <a:pt x="222" y="91"/>
                          </a:cubicBezTo>
                          <a:cubicBezTo>
                            <a:pt x="199" y="0"/>
                            <a:pt x="0" y="54"/>
                            <a:pt x="23" y="14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4166185" y="3551102"/>
                      <a:ext cx="51329" cy="122237"/>
                    </a:xfrm>
                    <a:custGeom>
                      <a:avLst/>
                      <a:gdLst/>
                      <a:ahLst/>
                      <a:cxnLst/>
                      <a:rect l="l" t="t" r="r" b="b"/>
                      <a:pathLst>
                        <a:path w="755" h="1798" extrusionOk="0">
                          <a:moveTo>
                            <a:pt x="71" y="109"/>
                          </a:moveTo>
                          <a:cubicBezTo>
                            <a:pt x="1" y="657"/>
                            <a:pt x="125" y="1330"/>
                            <a:pt x="512" y="1741"/>
                          </a:cubicBezTo>
                          <a:cubicBezTo>
                            <a:pt x="563" y="1798"/>
                            <a:pt x="754" y="1721"/>
                            <a:pt x="697" y="1661"/>
                          </a:cubicBezTo>
                          <a:cubicBezTo>
                            <a:pt x="330" y="1273"/>
                            <a:pt x="203" y="610"/>
                            <a:pt x="273" y="88"/>
                          </a:cubicBezTo>
                          <a:cubicBezTo>
                            <a:pt x="283" y="0"/>
                            <a:pt x="81" y="34"/>
                            <a:pt x="71" y="109"/>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4015123" y="3595972"/>
                      <a:ext cx="133726" cy="33925"/>
                    </a:xfrm>
                    <a:custGeom>
                      <a:avLst/>
                      <a:gdLst/>
                      <a:ahLst/>
                      <a:cxnLst/>
                      <a:rect l="l" t="t" r="r" b="b"/>
                      <a:pathLst>
                        <a:path w="1967" h="499" extrusionOk="0">
                          <a:moveTo>
                            <a:pt x="85" y="145"/>
                          </a:moveTo>
                          <a:cubicBezTo>
                            <a:pt x="621" y="499"/>
                            <a:pt x="1193" y="451"/>
                            <a:pt x="1805" y="435"/>
                          </a:cubicBezTo>
                          <a:cubicBezTo>
                            <a:pt x="1913" y="431"/>
                            <a:pt x="1967" y="307"/>
                            <a:pt x="1828" y="310"/>
                          </a:cubicBezTo>
                          <a:cubicBezTo>
                            <a:pt x="1263" y="324"/>
                            <a:pt x="738" y="367"/>
                            <a:pt x="243" y="41"/>
                          </a:cubicBezTo>
                          <a:cubicBezTo>
                            <a:pt x="179" y="0"/>
                            <a:pt x="1" y="88"/>
                            <a:pt x="85" y="14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4026137" y="3479447"/>
                      <a:ext cx="79950" cy="78115"/>
                    </a:xfrm>
                    <a:custGeom>
                      <a:avLst/>
                      <a:gdLst/>
                      <a:ahLst/>
                      <a:cxnLst/>
                      <a:rect l="l" t="t" r="r" b="b"/>
                      <a:pathLst>
                        <a:path w="1176" h="1149" extrusionOk="0">
                          <a:moveTo>
                            <a:pt x="808" y="109"/>
                          </a:moveTo>
                          <a:cubicBezTo>
                            <a:pt x="661" y="11"/>
                            <a:pt x="354" y="1"/>
                            <a:pt x="199" y="145"/>
                          </a:cubicBezTo>
                          <a:cubicBezTo>
                            <a:pt x="115" y="223"/>
                            <a:pt x="41" y="318"/>
                            <a:pt x="17" y="425"/>
                          </a:cubicBezTo>
                          <a:cubicBezTo>
                            <a:pt x="0" y="496"/>
                            <a:pt x="7" y="563"/>
                            <a:pt x="24" y="627"/>
                          </a:cubicBezTo>
                          <a:cubicBezTo>
                            <a:pt x="98" y="947"/>
                            <a:pt x="394" y="1149"/>
                            <a:pt x="721" y="1105"/>
                          </a:cubicBezTo>
                          <a:cubicBezTo>
                            <a:pt x="832" y="1088"/>
                            <a:pt x="953" y="1041"/>
                            <a:pt x="1040" y="947"/>
                          </a:cubicBezTo>
                          <a:cubicBezTo>
                            <a:pt x="1161" y="806"/>
                            <a:pt x="1175" y="597"/>
                            <a:pt x="1111" y="448"/>
                          </a:cubicBezTo>
                          <a:cubicBezTo>
                            <a:pt x="1051" y="304"/>
                            <a:pt x="950" y="206"/>
                            <a:pt x="808" y="109"/>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3986502" y="3585910"/>
                      <a:ext cx="79950" cy="78319"/>
                    </a:xfrm>
                    <a:custGeom>
                      <a:avLst/>
                      <a:gdLst/>
                      <a:ahLst/>
                      <a:cxnLst/>
                      <a:rect l="l" t="t" r="r" b="b"/>
                      <a:pathLst>
                        <a:path w="1176" h="1152" extrusionOk="0">
                          <a:moveTo>
                            <a:pt x="809" y="111"/>
                          </a:moveTo>
                          <a:cubicBezTo>
                            <a:pt x="664" y="14"/>
                            <a:pt x="355" y="1"/>
                            <a:pt x="200" y="148"/>
                          </a:cubicBezTo>
                          <a:cubicBezTo>
                            <a:pt x="119" y="223"/>
                            <a:pt x="41" y="321"/>
                            <a:pt x="18" y="428"/>
                          </a:cubicBezTo>
                          <a:cubicBezTo>
                            <a:pt x="1" y="495"/>
                            <a:pt x="7" y="566"/>
                            <a:pt x="24" y="630"/>
                          </a:cubicBezTo>
                          <a:cubicBezTo>
                            <a:pt x="102" y="947"/>
                            <a:pt x="398" y="1152"/>
                            <a:pt x="722" y="1108"/>
                          </a:cubicBezTo>
                          <a:cubicBezTo>
                            <a:pt x="832" y="1091"/>
                            <a:pt x="957" y="1044"/>
                            <a:pt x="1042" y="950"/>
                          </a:cubicBezTo>
                          <a:cubicBezTo>
                            <a:pt x="1163" y="809"/>
                            <a:pt x="1176" y="599"/>
                            <a:pt x="1115" y="451"/>
                          </a:cubicBezTo>
                          <a:cubicBezTo>
                            <a:pt x="1051" y="304"/>
                            <a:pt x="950" y="209"/>
                            <a:pt x="809" y="11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4140351" y="3502153"/>
                      <a:ext cx="79882" cy="78115"/>
                    </a:xfrm>
                    <a:custGeom>
                      <a:avLst/>
                      <a:gdLst/>
                      <a:ahLst/>
                      <a:cxnLst/>
                      <a:rect l="l" t="t" r="r" b="b"/>
                      <a:pathLst>
                        <a:path w="1175" h="1149" extrusionOk="0">
                          <a:moveTo>
                            <a:pt x="808" y="111"/>
                          </a:moveTo>
                          <a:cubicBezTo>
                            <a:pt x="663" y="13"/>
                            <a:pt x="357" y="0"/>
                            <a:pt x="199" y="145"/>
                          </a:cubicBezTo>
                          <a:cubicBezTo>
                            <a:pt x="118" y="223"/>
                            <a:pt x="44" y="316"/>
                            <a:pt x="17" y="425"/>
                          </a:cubicBezTo>
                          <a:cubicBezTo>
                            <a:pt x="0" y="495"/>
                            <a:pt x="11" y="566"/>
                            <a:pt x="24" y="630"/>
                          </a:cubicBezTo>
                          <a:cubicBezTo>
                            <a:pt x="101" y="947"/>
                            <a:pt x="398" y="1149"/>
                            <a:pt x="721" y="1104"/>
                          </a:cubicBezTo>
                          <a:cubicBezTo>
                            <a:pt x="835" y="1091"/>
                            <a:pt x="956" y="1044"/>
                            <a:pt x="1041" y="947"/>
                          </a:cubicBezTo>
                          <a:cubicBezTo>
                            <a:pt x="1165" y="808"/>
                            <a:pt x="1175" y="599"/>
                            <a:pt x="1114" y="451"/>
                          </a:cubicBezTo>
                          <a:cubicBezTo>
                            <a:pt x="1050" y="303"/>
                            <a:pt x="949" y="206"/>
                            <a:pt x="808" y="11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8"/>
                  <p:cNvGrpSpPr/>
                  <p:nvPr/>
                </p:nvGrpSpPr>
                <p:grpSpPr>
                  <a:xfrm rot="-6204260" flipH="1">
                    <a:off x="5383435" y="3139880"/>
                    <a:ext cx="964408" cy="1072193"/>
                    <a:chOff x="3804957" y="83162"/>
                    <a:chExt cx="915523" cy="1017843"/>
                  </a:xfrm>
                </p:grpSpPr>
                <p:sp>
                  <p:nvSpPr>
                    <p:cNvPr id="1307" name="Google Shape;1307;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28"/>
                  <p:cNvGrpSpPr/>
                  <p:nvPr/>
                </p:nvGrpSpPr>
                <p:grpSpPr>
                  <a:xfrm rot="-9133457" flipH="1">
                    <a:off x="5409950" y="3658754"/>
                    <a:ext cx="881709" cy="980250"/>
                    <a:chOff x="3804957" y="83162"/>
                    <a:chExt cx="915523" cy="1017843"/>
                  </a:xfrm>
                </p:grpSpPr>
                <p:sp>
                  <p:nvSpPr>
                    <p:cNvPr id="1320" name="Google Shape;1320;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36" name="Google Shape;1336;p28"/>
              <p:cNvGrpSpPr/>
              <p:nvPr/>
            </p:nvGrpSpPr>
            <p:grpSpPr>
              <a:xfrm>
                <a:off x="4627042" y="3082629"/>
                <a:ext cx="1871875" cy="1705346"/>
                <a:chOff x="4627042" y="3082629"/>
                <a:chExt cx="1871875" cy="1705346"/>
              </a:xfrm>
            </p:grpSpPr>
            <p:grpSp>
              <p:nvGrpSpPr>
                <p:cNvPr id="1337" name="Google Shape;1337;p28"/>
                <p:cNvGrpSpPr/>
                <p:nvPr/>
              </p:nvGrpSpPr>
              <p:grpSpPr>
                <a:xfrm>
                  <a:off x="5032202" y="3565172"/>
                  <a:ext cx="791753" cy="307700"/>
                  <a:chOff x="3986502" y="3479447"/>
                  <a:chExt cx="791753" cy="307700"/>
                </a:xfrm>
              </p:grpSpPr>
              <p:sp>
                <p:nvSpPr>
                  <p:cNvPr id="1338" name="Google Shape;1338;p28"/>
                  <p:cNvSpPr/>
                  <p:nvPr/>
                </p:nvSpPr>
                <p:spPr>
                  <a:xfrm>
                    <a:off x="4069171" y="3517722"/>
                    <a:ext cx="709084" cy="269425"/>
                  </a:xfrm>
                  <a:custGeom>
                    <a:avLst/>
                    <a:gdLst/>
                    <a:ahLst/>
                    <a:cxnLst/>
                    <a:rect l="l" t="t" r="r" b="b"/>
                    <a:pathLst>
                      <a:path w="10430" h="3963" extrusionOk="0">
                        <a:moveTo>
                          <a:pt x="23" y="145"/>
                        </a:moveTo>
                        <a:cubicBezTo>
                          <a:pt x="407" y="1754"/>
                          <a:pt x="2205" y="2599"/>
                          <a:pt x="3626" y="3114"/>
                        </a:cubicBezTo>
                        <a:cubicBezTo>
                          <a:pt x="5820" y="3912"/>
                          <a:pt x="8143" y="3962"/>
                          <a:pt x="10301" y="3023"/>
                        </a:cubicBezTo>
                        <a:cubicBezTo>
                          <a:pt x="10430" y="2969"/>
                          <a:pt x="10318" y="2862"/>
                          <a:pt x="10214" y="2909"/>
                        </a:cubicBezTo>
                        <a:cubicBezTo>
                          <a:pt x="8046" y="3852"/>
                          <a:pt x="5716" y="3743"/>
                          <a:pt x="3532" y="2902"/>
                        </a:cubicBezTo>
                        <a:cubicBezTo>
                          <a:pt x="2209" y="2394"/>
                          <a:pt x="579" y="1593"/>
                          <a:pt x="222" y="91"/>
                        </a:cubicBezTo>
                        <a:cubicBezTo>
                          <a:pt x="199" y="0"/>
                          <a:pt x="0" y="54"/>
                          <a:pt x="23" y="14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4166185" y="3551102"/>
                    <a:ext cx="51329" cy="122237"/>
                  </a:xfrm>
                  <a:custGeom>
                    <a:avLst/>
                    <a:gdLst/>
                    <a:ahLst/>
                    <a:cxnLst/>
                    <a:rect l="l" t="t" r="r" b="b"/>
                    <a:pathLst>
                      <a:path w="755" h="1798" extrusionOk="0">
                        <a:moveTo>
                          <a:pt x="71" y="109"/>
                        </a:moveTo>
                        <a:cubicBezTo>
                          <a:pt x="1" y="657"/>
                          <a:pt x="125" y="1330"/>
                          <a:pt x="512" y="1741"/>
                        </a:cubicBezTo>
                        <a:cubicBezTo>
                          <a:pt x="563" y="1798"/>
                          <a:pt x="754" y="1721"/>
                          <a:pt x="697" y="1661"/>
                        </a:cubicBezTo>
                        <a:cubicBezTo>
                          <a:pt x="330" y="1273"/>
                          <a:pt x="203" y="610"/>
                          <a:pt x="273" y="88"/>
                        </a:cubicBezTo>
                        <a:cubicBezTo>
                          <a:pt x="283" y="0"/>
                          <a:pt x="81" y="34"/>
                          <a:pt x="71" y="109"/>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4015123" y="3595972"/>
                    <a:ext cx="133726" cy="33925"/>
                  </a:xfrm>
                  <a:custGeom>
                    <a:avLst/>
                    <a:gdLst/>
                    <a:ahLst/>
                    <a:cxnLst/>
                    <a:rect l="l" t="t" r="r" b="b"/>
                    <a:pathLst>
                      <a:path w="1967" h="499" extrusionOk="0">
                        <a:moveTo>
                          <a:pt x="85" y="145"/>
                        </a:moveTo>
                        <a:cubicBezTo>
                          <a:pt x="621" y="499"/>
                          <a:pt x="1193" y="451"/>
                          <a:pt x="1805" y="435"/>
                        </a:cubicBezTo>
                        <a:cubicBezTo>
                          <a:pt x="1913" y="431"/>
                          <a:pt x="1967" y="307"/>
                          <a:pt x="1828" y="310"/>
                        </a:cubicBezTo>
                        <a:cubicBezTo>
                          <a:pt x="1263" y="324"/>
                          <a:pt x="738" y="367"/>
                          <a:pt x="243" y="41"/>
                        </a:cubicBezTo>
                        <a:cubicBezTo>
                          <a:pt x="179" y="0"/>
                          <a:pt x="1" y="88"/>
                          <a:pt x="85" y="145"/>
                        </a:cubicBezTo>
                        <a:close/>
                      </a:path>
                    </a:pathLst>
                  </a:custGeom>
                  <a:solidFill>
                    <a:srgbClr val="6E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4026137" y="3479447"/>
                    <a:ext cx="79950" cy="78115"/>
                  </a:xfrm>
                  <a:custGeom>
                    <a:avLst/>
                    <a:gdLst/>
                    <a:ahLst/>
                    <a:cxnLst/>
                    <a:rect l="l" t="t" r="r" b="b"/>
                    <a:pathLst>
                      <a:path w="1176" h="1149" extrusionOk="0">
                        <a:moveTo>
                          <a:pt x="808" y="109"/>
                        </a:moveTo>
                        <a:cubicBezTo>
                          <a:pt x="661" y="11"/>
                          <a:pt x="354" y="1"/>
                          <a:pt x="199" y="145"/>
                        </a:cubicBezTo>
                        <a:cubicBezTo>
                          <a:pt x="115" y="223"/>
                          <a:pt x="41" y="318"/>
                          <a:pt x="17" y="425"/>
                        </a:cubicBezTo>
                        <a:cubicBezTo>
                          <a:pt x="0" y="496"/>
                          <a:pt x="7" y="563"/>
                          <a:pt x="24" y="627"/>
                        </a:cubicBezTo>
                        <a:cubicBezTo>
                          <a:pt x="98" y="947"/>
                          <a:pt x="394" y="1149"/>
                          <a:pt x="721" y="1105"/>
                        </a:cubicBezTo>
                        <a:cubicBezTo>
                          <a:pt x="832" y="1088"/>
                          <a:pt x="953" y="1041"/>
                          <a:pt x="1040" y="947"/>
                        </a:cubicBezTo>
                        <a:cubicBezTo>
                          <a:pt x="1161" y="806"/>
                          <a:pt x="1175" y="597"/>
                          <a:pt x="1111" y="448"/>
                        </a:cubicBezTo>
                        <a:cubicBezTo>
                          <a:pt x="1051" y="304"/>
                          <a:pt x="950" y="206"/>
                          <a:pt x="808" y="109"/>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3986502" y="3585910"/>
                    <a:ext cx="79950" cy="78319"/>
                  </a:xfrm>
                  <a:custGeom>
                    <a:avLst/>
                    <a:gdLst/>
                    <a:ahLst/>
                    <a:cxnLst/>
                    <a:rect l="l" t="t" r="r" b="b"/>
                    <a:pathLst>
                      <a:path w="1176" h="1152" extrusionOk="0">
                        <a:moveTo>
                          <a:pt x="809" y="111"/>
                        </a:moveTo>
                        <a:cubicBezTo>
                          <a:pt x="664" y="14"/>
                          <a:pt x="355" y="1"/>
                          <a:pt x="200" y="148"/>
                        </a:cubicBezTo>
                        <a:cubicBezTo>
                          <a:pt x="119" y="223"/>
                          <a:pt x="41" y="321"/>
                          <a:pt x="18" y="428"/>
                        </a:cubicBezTo>
                        <a:cubicBezTo>
                          <a:pt x="1" y="495"/>
                          <a:pt x="7" y="566"/>
                          <a:pt x="24" y="630"/>
                        </a:cubicBezTo>
                        <a:cubicBezTo>
                          <a:pt x="102" y="947"/>
                          <a:pt x="398" y="1152"/>
                          <a:pt x="722" y="1108"/>
                        </a:cubicBezTo>
                        <a:cubicBezTo>
                          <a:pt x="832" y="1091"/>
                          <a:pt x="957" y="1044"/>
                          <a:pt x="1042" y="950"/>
                        </a:cubicBezTo>
                        <a:cubicBezTo>
                          <a:pt x="1163" y="809"/>
                          <a:pt x="1176" y="599"/>
                          <a:pt x="1115" y="451"/>
                        </a:cubicBezTo>
                        <a:cubicBezTo>
                          <a:pt x="1051" y="304"/>
                          <a:pt x="950" y="209"/>
                          <a:pt x="809" y="11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4140351" y="3502153"/>
                    <a:ext cx="79882" cy="78115"/>
                  </a:xfrm>
                  <a:custGeom>
                    <a:avLst/>
                    <a:gdLst/>
                    <a:ahLst/>
                    <a:cxnLst/>
                    <a:rect l="l" t="t" r="r" b="b"/>
                    <a:pathLst>
                      <a:path w="1175" h="1149" extrusionOk="0">
                        <a:moveTo>
                          <a:pt x="808" y="111"/>
                        </a:moveTo>
                        <a:cubicBezTo>
                          <a:pt x="663" y="13"/>
                          <a:pt x="357" y="0"/>
                          <a:pt x="199" y="145"/>
                        </a:cubicBezTo>
                        <a:cubicBezTo>
                          <a:pt x="118" y="223"/>
                          <a:pt x="44" y="316"/>
                          <a:pt x="17" y="425"/>
                        </a:cubicBezTo>
                        <a:cubicBezTo>
                          <a:pt x="0" y="495"/>
                          <a:pt x="11" y="566"/>
                          <a:pt x="24" y="630"/>
                        </a:cubicBezTo>
                        <a:cubicBezTo>
                          <a:pt x="101" y="947"/>
                          <a:pt x="398" y="1149"/>
                          <a:pt x="721" y="1104"/>
                        </a:cubicBezTo>
                        <a:cubicBezTo>
                          <a:pt x="835" y="1091"/>
                          <a:pt x="956" y="1044"/>
                          <a:pt x="1041" y="947"/>
                        </a:cubicBezTo>
                        <a:cubicBezTo>
                          <a:pt x="1165" y="808"/>
                          <a:pt x="1175" y="599"/>
                          <a:pt x="1114" y="451"/>
                        </a:cubicBezTo>
                        <a:cubicBezTo>
                          <a:pt x="1050" y="303"/>
                          <a:pt x="949" y="206"/>
                          <a:pt x="808" y="11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4" name="Google Shape;1344;p28"/>
                <p:cNvSpPr/>
                <p:nvPr/>
              </p:nvSpPr>
              <p:spPr>
                <a:xfrm rot="-2531083">
                  <a:off x="4721915" y="3761126"/>
                  <a:ext cx="1007303" cy="671405"/>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5" name="Google Shape;1345;p28"/>
                <p:cNvGrpSpPr/>
                <p:nvPr/>
              </p:nvGrpSpPr>
              <p:grpSpPr>
                <a:xfrm rot="-6204260" flipH="1">
                  <a:off x="5383435" y="3139880"/>
                  <a:ext cx="964408" cy="1072193"/>
                  <a:chOff x="3804957" y="83162"/>
                  <a:chExt cx="915523" cy="1017843"/>
                </a:xfrm>
              </p:grpSpPr>
              <p:sp>
                <p:nvSpPr>
                  <p:cNvPr id="1346" name="Google Shape;1346;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28"/>
                <p:cNvGrpSpPr/>
                <p:nvPr/>
              </p:nvGrpSpPr>
              <p:grpSpPr>
                <a:xfrm rot="-9133457" flipH="1">
                  <a:off x="5409950" y="3658754"/>
                  <a:ext cx="881709" cy="980250"/>
                  <a:chOff x="3804957" y="83162"/>
                  <a:chExt cx="915523" cy="1017843"/>
                </a:xfrm>
              </p:grpSpPr>
              <p:sp>
                <p:nvSpPr>
                  <p:cNvPr id="1359" name="Google Shape;1359;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75" name="Google Shape;1375;p28"/>
            <p:cNvGrpSpPr/>
            <p:nvPr/>
          </p:nvGrpSpPr>
          <p:grpSpPr>
            <a:xfrm>
              <a:off x="1516997" y="2973249"/>
              <a:ext cx="1737459" cy="1711520"/>
              <a:chOff x="4599450" y="1290372"/>
              <a:chExt cx="3172862" cy="3125492"/>
            </a:xfrm>
          </p:grpSpPr>
          <p:grpSp>
            <p:nvGrpSpPr>
              <p:cNvPr id="1376" name="Google Shape;1376;p28"/>
              <p:cNvGrpSpPr/>
              <p:nvPr/>
            </p:nvGrpSpPr>
            <p:grpSpPr>
              <a:xfrm>
                <a:off x="5222794" y="1290372"/>
                <a:ext cx="1630417" cy="1049553"/>
                <a:chOff x="5222794" y="1290372"/>
                <a:chExt cx="1630417" cy="1049553"/>
              </a:xfrm>
            </p:grpSpPr>
            <p:sp>
              <p:nvSpPr>
                <p:cNvPr id="1377" name="Google Shape;1377;p28"/>
                <p:cNvSpPr/>
                <p:nvPr/>
              </p:nvSpPr>
              <p:spPr>
                <a:xfrm>
                  <a:off x="5610278" y="1298836"/>
                  <a:ext cx="770882" cy="1041089"/>
                </a:xfrm>
                <a:custGeom>
                  <a:avLst/>
                  <a:gdLst/>
                  <a:ahLst/>
                  <a:cxnLst/>
                  <a:rect l="l" t="t" r="r" b="b"/>
                  <a:pathLst>
                    <a:path w="10747" h="14514" extrusionOk="0">
                      <a:moveTo>
                        <a:pt x="10285" y="12385"/>
                      </a:moveTo>
                      <a:cubicBezTo>
                        <a:pt x="8305" y="14041"/>
                        <a:pt x="7505" y="14513"/>
                        <a:pt x="7505" y="14513"/>
                      </a:cubicBezTo>
                      <a:cubicBezTo>
                        <a:pt x="7505" y="14513"/>
                        <a:pt x="6188" y="13755"/>
                        <a:pt x="6016" y="13671"/>
                      </a:cubicBezTo>
                      <a:cubicBezTo>
                        <a:pt x="5848" y="13587"/>
                        <a:pt x="4660" y="12961"/>
                        <a:pt x="4660" y="12961"/>
                      </a:cubicBezTo>
                      <a:lnTo>
                        <a:pt x="3896" y="12156"/>
                      </a:lnTo>
                      <a:cubicBezTo>
                        <a:pt x="3896" y="12156"/>
                        <a:pt x="5710" y="11810"/>
                        <a:pt x="5535" y="9989"/>
                      </a:cubicBezTo>
                      <a:cubicBezTo>
                        <a:pt x="5356" y="8171"/>
                        <a:pt x="3963" y="8349"/>
                        <a:pt x="5397" y="6773"/>
                      </a:cubicBezTo>
                      <a:cubicBezTo>
                        <a:pt x="6828" y="5202"/>
                        <a:pt x="7460" y="4269"/>
                        <a:pt x="4239" y="3562"/>
                      </a:cubicBezTo>
                      <a:cubicBezTo>
                        <a:pt x="1021" y="2859"/>
                        <a:pt x="260" y="2542"/>
                        <a:pt x="1" y="892"/>
                      </a:cubicBezTo>
                      <a:lnTo>
                        <a:pt x="41" y="1001"/>
                      </a:lnTo>
                      <a:cubicBezTo>
                        <a:pt x="209" y="1091"/>
                        <a:pt x="940" y="334"/>
                        <a:pt x="1246" y="0"/>
                      </a:cubicBezTo>
                      <a:cubicBezTo>
                        <a:pt x="1270" y="14"/>
                        <a:pt x="1290" y="31"/>
                        <a:pt x="1307" y="54"/>
                      </a:cubicBezTo>
                      <a:cubicBezTo>
                        <a:pt x="1314" y="64"/>
                        <a:pt x="1324" y="75"/>
                        <a:pt x="1324" y="88"/>
                      </a:cubicBezTo>
                      <a:cubicBezTo>
                        <a:pt x="1300" y="199"/>
                        <a:pt x="1357" y="95"/>
                        <a:pt x="1354" y="246"/>
                      </a:cubicBezTo>
                      <a:cubicBezTo>
                        <a:pt x="1337" y="761"/>
                        <a:pt x="1411" y="1663"/>
                        <a:pt x="2283" y="1835"/>
                      </a:cubicBezTo>
                      <a:cubicBezTo>
                        <a:pt x="3768" y="2128"/>
                        <a:pt x="10157" y="1593"/>
                        <a:pt x="8858" y="5110"/>
                      </a:cubicBezTo>
                      <a:cubicBezTo>
                        <a:pt x="8232" y="6891"/>
                        <a:pt x="7009" y="7912"/>
                        <a:pt x="7945" y="8925"/>
                      </a:cubicBezTo>
                      <a:cubicBezTo>
                        <a:pt x="8881" y="9935"/>
                        <a:pt x="10746" y="10732"/>
                        <a:pt x="10285" y="12385"/>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28"/>
                <p:cNvGrpSpPr/>
                <p:nvPr/>
              </p:nvGrpSpPr>
              <p:grpSpPr>
                <a:xfrm>
                  <a:off x="5222794" y="1290372"/>
                  <a:ext cx="1630417" cy="887514"/>
                  <a:chOff x="5222794" y="1290372"/>
                  <a:chExt cx="1630417" cy="887514"/>
                </a:xfrm>
              </p:grpSpPr>
              <p:sp>
                <p:nvSpPr>
                  <p:cNvPr id="1379" name="Google Shape;1379;p28"/>
                  <p:cNvSpPr/>
                  <p:nvPr/>
                </p:nvSpPr>
                <p:spPr>
                  <a:xfrm>
                    <a:off x="5222794" y="1562514"/>
                    <a:ext cx="799790" cy="615372"/>
                  </a:xfrm>
                  <a:custGeom>
                    <a:avLst/>
                    <a:gdLst/>
                    <a:ahLst/>
                    <a:cxnLst/>
                    <a:rect l="l" t="t" r="r" b="b"/>
                    <a:pathLst>
                      <a:path w="11150" h="8579" extrusionOk="0">
                        <a:moveTo>
                          <a:pt x="10634" y="8555"/>
                        </a:moveTo>
                        <a:cubicBezTo>
                          <a:pt x="10870" y="7416"/>
                          <a:pt x="10927" y="6225"/>
                          <a:pt x="10661" y="5111"/>
                        </a:cubicBezTo>
                        <a:cubicBezTo>
                          <a:pt x="10415" y="3990"/>
                          <a:pt x="9698" y="3010"/>
                          <a:pt x="8685" y="2488"/>
                        </a:cubicBezTo>
                        <a:cubicBezTo>
                          <a:pt x="8187" y="2219"/>
                          <a:pt x="7635" y="2037"/>
                          <a:pt x="7069" y="1926"/>
                        </a:cubicBezTo>
                        <a:lnTo>
                          <a:pt x="6641" y="1852"/>
                        </a:lnTo>
                        <a:lnTo>
                          <a:pt x="6207" y="1809"/>
                        </a:lnTo>
                        <a:cubicBezTo>
                          <a:pt x="6059" y="1795"/>
                          <a:pt x="5921" y="1775"/>
                          <a:pt x="5790" y="1801"/>
                        </a:cubicBezTo>
                        <a:cubicBezTo>
                          <a:pt x="5659" y="1832"/>
                          <a:pt x="5538" y="1899"/>
                          <a:pt x="5437" y="1994"/>
                        </a:cubicBezTo>
                        <a:cubicBezTo>
                          <a:pt x="5036" y="2387"/>
                          <a:pt x="4955" y="3041"/>
                          <a:pt x="5086" y="3582"/>
                        </a:cubicBezTo>
                        <a:cubicBezTo>
                          <a:pt x="5157" y="3855"/>
                          <a:pt x="5295" y="4118"/>
                          <a:pt x="5514" y="4282"/>
                        </a:cubicBezTo>
                        <a:cubicBezTo>
                          <a:pt x="5736" y="4447"/>
                          <a:pt x="6019" y="4484"/>
                          <a:pt x="6288" y="4427"/>
                        </a:cubicBezTo>
                        <a:cubicBezTo>
                          <a:pt x="6557" y="4377"/>
                          <a:pt x="6827" y="4242"/>
                          <a:pt x="7049" y="4094"/>
                        </a:cubicBezTo>
                        <a:cubicBezTo>
                          <a:pt x="7261" y="3936"/>
                          <a:pt x="7396" y="3693"/>
                          <a:pt x="7453" y="3431"/>
                        </a:cubicBezTo>
                        <a:cubicBezTo>
                          <a:pt x="7567" y="2895"/>
                          <a:pt x="7419" y="2323"/>
                          <a:pt x="7157" y="1842"/>
                        </a:cubicBezTo>
                        <a:cubicBezTo>
                          <a:pt x="6888" y="1357"/>
                          <a:pt x="6473" y="953"/>
                          <a:pt x="5982" y="704"/>
                        </a:cubicBezTo>
                        <a:cubicBezTo>
                          <a:pt x="5490" y="455"/>
                          <a:pt x="4932" y="350"/>
                          <a:pt x="4373" y="381"/>
                        </a:cubicBezTo>
                        <a:cubicBezTo>
                          <a:pt x="3241" y="451"/>
                          <a:pt x="2104" y="822"/>
                          <a:pt x="1198" y="1512"/>
                        </a:cubicBezTo>
                        <a:cubicBezTo>
                          <a:pt x="760" y="1859"/>
                          <a:pt x="347" y="2297"/>
                          <a:pt x="222" y="2842"/>
                        </a:cubicBezTo>
                        <a:cubicBezTo>
                          <a:pt x="77" y="3390"/>
                          <a:pt x="420" y="3956"/>
                          <a:pt x="905" y="4269"/>
                        </a:cubicBezTo>
                        <a:cubicBezTo>
                          <a:pt x="915" y="4276"/>
                          <a:pt x="915" y="4286"/>
                          <a:pt x="912" y="4293"/>
                        </a:cubicBezTo>
                        <a:cubicBezTo>
                          <a:pt x="905" y="4303"/>
                          <a:pt x="895" y="4303"/>
                          <a:pt x="889" y="4299"/>
                        </a:cubicBezTo>
                        <a:cubicBezTo>
                          <a:pt x="633" y="4152"/>
                          <a:pt x="393" y="3959"/>
                          <a:pt x="232" y="3700"/>
                        </a:cubicBezTo>
                        <a:cubicBezTo>
                          <a:pt x="64" y="3445"/>
                          <a:pt x="0" y="3117"/>
                          <a:pt x="53" y="2808"/>
                        </a:cubicBezTo>
                        <a:cubicBezTo>
                          <a:pt x="162" y="2188"/>
                          <a:pt x="575" y="1691"/>
                          <a:pt x="1030" y="1304"/>
                        </a:cubicBezTo>
                        <a:cubicBezTo>
                          <a:pt x="1966" y="536"/>
                          <a:pt x="3147" y="105"/>
                          <a:pt x="4352" y="31"/>
                        </a:cubicBezTo>
                        <a:cubicBezTo>
                          <a:pt x="4958" y="0"/>
                          <a:pt x="5595" y="95"/>
                          <a:pt x="6144" y="391"/>
                        </a:cubicBezTo>
                        <a:cubicBezTo>
                          <a:pt x="6695" y="684"/>
                          <a:pt x="7146" y="1145"/>
                          <a:pt x="7433" y="1691"/>
                        </a:cubicBezTo>
                        <a:cubicBezTo>
                          <a:pt x="7722" y="2233"/>
                          <a:pt x="7860" y="2875"/>
                          <a:pt x="7702" y="3491"/>
                        </a:cubicBezTo>
                        <a:cubicBezTo>
                          <a:pt x="7621" y="3798"/>
                          <a:pt x="7443" y="4091"/>
                          <a:pt x="7174" y="4273"/>
                        </a:cubicBezTo>
                        <a:cubicBezTo>
                          <a:pt x="6901" y="4434"/>
                          <a:pt x="6631" y="4556"/>
                          <a:pt x="6318" y="4606"/>
                        </a:cubicBezTo>
                        <a:cubicBezTo>
                          <a:pt x="6015" y="4656"/>
                          <a:pt x="5676" y="4596"/>
                          <a:pt x="5429" y="4394"/>
                        </a:cubicBezTo>
                        <a:cubicBezTo>
                          <a:pt x="5187" y="4188"/>
                          <a:pt x="5046" y="3902"/>
                          <a:pt x="4975" y="3609"/>
                        </a:cubicBezTo>
                        <a:cubicBezTo>
                          <a:pt x="4908" y="3316"/>
                          <a:pt x="4901" y="3010"/>
                          <a:pt x="4962" y="2713"/>
                        </a:cubicBezTo>
                        <a:cubicBezTo>
                          <a:pt x="5016" y="2421"/>
                          <a:pt x="5130" y="2124"/>
                          <a:pt x="5353" y="1906"/>
                        </a:cubicBezTo>
                        <a:cubicBezTo>
                          <a:pt x="5463" y="1798"/>
                          <a:pt x="5605" y="1714"/>
                          <a:pt x="5760" y="1674"/>
                        </a:cubicBezTo>
                        <a:cubicBezTo>
                          <a:pt x="5918" y="1640"/>
                          <a:pt x="6072" y="1657"/>
                          <a:pt x="6217" y="1660"/>
                        </a:cubicBezTo>
                        <a:lnTo>
                          <a:pt x="6658" y="1680"/>
                        </a:lnTo>
                        <a:lnTo>
                          <a:pt x="7099" y="1731"/>
                        </a:lnTo>
                        <a:cubicBezTo>
                          <a:pt x="7688" y="1815"/>
                          <a:pt x="8274" y="1963"/>
                          <a:pt x="8816" y="2236"/>
                        </a:cubicBezTo>
                        <a:cubicBezTo>
                          <a:pt x="9348" y="2515"/>
                          <a:pt x="9853" y="2892"/>
                          <a:pt x="10200" y="3397"/>
                        </a:cubicBezTo>
                        <a:cubicBezTo>
                          <a:pt x="10553" y="3895"/>
                          <a:pt x="10792" y="4464"/>
                          <a:pt x="10914" y="5053"/>
                        </a:cubicBezTo>
                        <a:cubicBezTo>
                          <a:pt x="11149" y="6232"/>
                          <a:pt x="11024" y="7447"/>
                          <a:pt x="10668" y="8564"/>
                        </a:cubicBezTo>
                        <a:cubicBezTo>
                          <a:pt x="10665" y="8575"/>
                          <a:pt x="10654" y="8578"/>
                          <a:pt x="10648" y="8575"/>
                        </a:cubicBezTo>
                        <a:cubicBezTo>
                          <a:pt x="10637" y="8575"/>
                          <a:pt x="10634" y="8564"/>
                          <a:pt x="10634" y="855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6309354" y="1710062"/>
                    <a:ext cx="543857" cy="402620"/>
                  </a:xfrm>
                  <a:custGeom>
                    <a:avLst/>
                    <a:gdLst/>
                    <a:ahLst/>
                    <a:cxnLst/>
                    <a:rect l="l" t="t" r="r" b="b"/>
                    <a:pathLst>
                      <a:path w="7582" h="5613" extrusionOk="0">
                        <a:moveTo>
                          <a:pt x="10" y="5595"/>
                        </a:moveTo>
                        <a:cubicBezTo>
                          <a:pt x="1" y="5104"/>
                          <a:pt x="48" y="4612"/>
                          <a:pt x="145" y="4127"/>
                        </a:cubicBezTo>
                        <a:cubicBezTo>
                          <a:pt x="239" y="3643"/>
                          <a:pt x="380" y="3161"/>
                          <a:pt x="613" y="2713"/>
                        </a:cubicBezTo>
                        <a:cubicBezTo>
                          <a:pt x="842" y="2272"/>
                          <a:pt x="1132" y="1838"/>
                          <a:pt x="1542" y="1522"/>
                        </a:cubicBezTo>
                        <a:cubicBezTo>
                          <a:pt x="1953" y="1206"/>
                          <a:pt x="2458" y="1037"/>
                          <a:pt x="2959" y="987"/>
                        </a:cubicBezTo>
                        <a:lnTo>
                          <a:pt x="2966" y="987"/>
                        </a:lnTo>
                        <a:lnTo>
                          <a:pt x="2970" y="987"/>
                        </a:lnTo>
                        <a:cubicBezTo>
                          <a:pt x="3269" y="987"/>
                          <a:pt x="3582" y="1017"/>
                          <a:pt x="3868" y="1141"/>
                        </a:cubicBezTo>
                        <a:cubicBezTo>
                          <a:pt x="4157" y="1253"/>
                          <a:pt x="4414" y="1502"/>
                          <a:pt x="4481" y="1812"/>
                        </a:cubicBezTo>
                        <a:cubicBezTo>
                          <a:pt x="4518" y="1963"/>
                          <a:pt x="4515" y="2118"/>
                          <a:pt x="4498" y="2269"/>
                        </a:cubicBezTo>
                        <a:cubicBezTo>
                          <a:pt x="4481" y="2414"/>
                          <a:pt x="4451" y="2586"/>
                          <a:pt x="4343" y="2707"/>
                        </a:cubicBezTo>
                        <a:cubicBezTo>
                          <a:pt x="4137" y="2953"/>
                          <a:pt x="3838" y="3074"/>
                          <a:pt x="3535" y="3134"/>
                        </a:cubicBezTo>
                        <a:cubicBezTo>
                          <a:pt x="3236" y="3178"/>
                          <a:pt x="2885" y="3145"/>
                          <a:pt x="2630" y="2912"/>
                        </a:cubicBezTo>
                        <a:cubicBezTo>
                          <a:pt x="2377" y="2673"/>
                          <a:pt x="2319" y="2309"/>
                          <a:pt x="2350" y="2003"/>
                        </a:cubicBezTo>
                        <a:cubicBezTo>
                          <a:pt x="2391" y="1363"/>
                          <a:pt x="2794" y="785"/>
                          <a:pt x="3326" y="448"/>
                        </a:cubicBezTo>
                        <a:cubicBezTo>
                          <a:pt x="3868" y="111"/>
                          <a:pt x="4521" y="0"/>
                          <a:pt x="5134" y="75"/>
                        </a:cubicBezTo>
                        <a:cubicBezTo>
                          <a:pt x="5289" y="88"/>
                          <a:pt x="5437" y="125"/>
                          <a:pt x="5588" y="148"/>
                        </a:cubicBezTo>
                        <a:cubicBezTo>
                          <a:pt x="5737" y="196"/>
                          <a:pt x="5888" y="229"/>
                          <a:pt x="6029" y="280"/>
                        </a:cubicBezTo>
                        <a:cubicBezTo>
                          <a:pt x="6315" y="384"/>
                          <a:pt x="6601" y="509"/>
                          <a:pt x="6858" y="694"/>
                        </a:cubicBezTo>
                        <a:cubicBezTo>
                          <a:pt x="7120" y="866"/>
                          <a:pt x="7342" y="1128"/>
                          <a:pt x="7460" y="1434"/>
                        </a:cubicBezTo>
                        <a:cubicBezTo>
                          <a:pt x="7581" y="1744"/>
                          <a:pt x="7544" y="2098"/>
                          <a:pt x="7417" y="2384"/>
                        </a:cubicBezTo>
                        <a:cubicBezTo>
                          <a:pt x="7161" y="2953"/>
                          <a:pt x="6629" y="3383"/>
                          <a:pt x="6033" y="3471"/>
                        </a:cubicBezTo>
                        <a:cubicBezTo>
                          <a:pt x="6023" y="3471"/>
                          <a:pt x="6016" y="3464"/>
                          <a:pt x="6012" y="3454"/>
                        </a:cubicBezTo>
                        <a:cubicBezTo>
                          <a:pt x="6012" y="3448"/>
                          <a:pt x="6020" y="3437"/>
                          <a:pt x="6029" y="3437"/>
                        </a:cubicBezTo>
                        <a:cubicBezTo>
                          <a:pt x="6312" y="3373"/>
                          <a:pt x="6558" y="3201"/>
                          <a:pt x="6760" y="3003"/>
                        </a:cubicBezTo>
                        <a:cubicBezTo>
                          <a:pt x="6962" y="2805"/>
                          <a:pt x="7131" y="2566"/>
                          <a:pt x="7218" y="2306"/>
                        </a:cubicBezTo>
                        <a:cubicBezTo>
                          <a:pt x="7305" y="2047"/>
                          <a:pt x="7308" y="1767"/>
                          <a:pt x="7207" y="1532"/>
                        </a:cubicBezTo>
                        <a:cubicBezTo>
                          <a:pt x="7100" y="1300"/>
                          <a:pt x="6918" y="1091"/>
                          <a:pt x="6679" y="956"/>
                        </a:cubicBezTo>
                        <a:cubicBezTo>
                          <a:pt x="5737" y="391"/>
                          <a:pt x="4460" y="179"/>
                          <a:pt x="3501" y="731"/>
                        </a:cubicBezTo>
                        <a:cubicBezTo>
                          <a:pt x="3037" y="1010"/>
                          <a:pt x="2677" y="1481"/>
                          <a:pt x="2613" y="2030"/>
                        </a:cubicBezTo>
                        <a:cubicBezTo>
                          <a:pt x="2579" y="2297"/>
                          <a:pt x="2602" y="2575"/>
                          <a:pt x="2774" y="2764"/>
                        </a:cubicBezTo>
                        <a:cubicBezTo>
                          <a:pt x="2946" y="2953"/>
                          <a:pt x="3242" y="3010"/>
                          <a:pt x="3518" y="2986"/>
                        </a:cubicBezTo>
                        <a:cubicBezTo>
                          <a:pt x="3791" y="2956"/>
                          <a:pt x="4073" y="2842"/>
                          <a:pt x="4255" y="2636"/>
                        </a:cubicBezTo>
                        <a:cubicBezTo>
                          <a:pt x="4350" y="2535"/>
                          <a:pt x="4373" y="2401"/>
                          <a:pt x="4397" y="2259"/>
                        </a:cubicBezTo>
                        <a:cubicBezTo>
                          <a:pt x="4414" y="2118"/>
                          <a:pt x="4407" y="1973"/>
                          <a:pt x="4370" y="1838"/>
                        </a:cubicBezTo>
                        <a:cubicBezTo>
                          <a:pt x="4299" y="1573"/>
                          <a:pt x="4084" y="1360"/>
                          <a:pt x="3814" y="1279"/>
                        </a:cubicBezTo>
                        <a:cubicBezTo>
                          <a:pt x="3552" y="1192"/>
                          <a:pt x="3262" y="1186"/>
                          <a:pt x="2976" y="1206"/>
                        </a:cubicBezTo>
                        <a:lnTo>
                          <a:pt x="2983" y="1206"/>
                        </a:lnTo>
                        <a:cubicBezTo>
                          <a:pt x="2521" y="1296"/>
                          <a:pt x="2091" y="1472"/>
                          <a:pt x="1724" y="1754"/>
                        </a:cubicBezTo>
                        <a:cubicBezTo>
                          <a:pt x="1374" y="2054"/>
                          <a:pt x="1081" y="2424"/>
                          <a:pt x="855" y="2842"/>
                        </a:cubicBezTo>
                        <a:cubicBezTo>
                          <a:pt x="630" y="3256"/>
                          <a:pt x="465" y="3710"/>
                          <a:pt x="334" y="4171"/>
                        </a:cubicBezTo>
                        <a:cubicBezTo>
                          <a:pt x="209" y="4635"/>
                          <a:pt x="105" y="5111"/>
                          <a:pt x="44" y="5595"/>
                        </a:cubicBezTo>
                        <a:cubicBezTo>
                          <a:pt x="44" y="5605"/>
                          <a:pt x="37" y="5612"/>
                          <a:pt x="27" y="5612"/>
                        </a:cubicBezTo>
                        <a:cubicBezTo>
                          <a:pt x="21" y="5609"/>
                          <a:pt x="14" y="5602"/>
                          <a:pt x="10" y="559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5610278" y="1309165"/>
                    <a:ext cx="96190" cy="147405"/>
                  </a:xfrm>
                  <a:custGeom>
                    <a:avLst/>
                    <a:gdLst/>
                    <a:ahLst/>
                    <a:cxnLst/>
                    <a:rect l="l" t="t" r="r" b="b"/>
                    <a:pathLst>
                      <a:path w="1341" h="2055" extrusionOk="0">
                        <a:moveTo>
                          <a:pt x="1" y="748"/>
                        </a:moveTo>
                        <a:cubicBezTo>
                          <a:pt x="92" y="1321"/>
                          <a:pt x="240" y="1732"/>
                          <a:pt x="532" y="2055"/>
                        </a:cubicBezTo>
                        <a:cubicBezTo>
                          <a:pt x="243" y="1732"/>
                          <a:pt x="92" y="1321"/>
                          <a:pt x="1" y="748"/>
                        </a:cubicBezTo>
                        <a:lnTo>
                          <a:pt x="1" y="748"/>
                        </a:lnTo>
                        <a:close/>
                        <a:moveTo>
                          <a:pt x="1324" y="1"/>
                        </a:moveTo>
                        <a:cubicBezTo>
                          <a:pt x="1327" y="4"/>
                          <a:pt x="1334" y="8"/>
                          <a:pt x="1340" y="15"/>
                        </a:cubicBezTo>
                        <a:cubicBezTo>
                          <a:pt x="1334" y="8"/>
                          <a:pt x="1327" y="4"/>
                          <a:pt x="1324"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5610278" y="1298836"/>
                    <a:ext cx="589047" cy="863342"/>
                  </a:xfrm>
                  <a:custGeom>
                    <a:avLst/>
                    <a:gdLst/>
                    <a:ahLst/>
                    <a:cxnLst/>
                    <a:rect l="l" t="t" r="r" b="b"/>
                    <a:pathLst>
                      <a:path w="8212" h="12036" extrusionOk="0">
                        <a:moveTo>
                          <a:pt x="1246" y="0"/>
                        </a:moveTo>
                        <a:cubicBezTo>
                          <a:pt x="956" y="317"/>
                          <a:pt x="290" y="1007"/>
                          <a:pt x="75" y="1007"/>
                        </a:cubicBezTo>
                        <a:cubicBezTo>
                          <a:pt x="61" y="1007"/>
                          <a:pt x="52" y="1004"/>
                          <a:pt x="41" y="1001"/>
                        </a:cubicBezTo>
                        <a:lnTo>
                          <a:pt x="41" y="1001"/>
                        </a:lnTo>
                        <a:lnTo>
                          <a:pt x="1" y="892"/>
                        </a:lnTo>
                        <a:cubicBezTo>
                          <a:pt x="92" y="1465"/>
                          <a:pt x="243" y="1876"/>
                          <a:pt x="532" y="2199"/>
                        </a:cubicBezTo>
                        <a:cubicBezTo>
                          <a:pt x="1085" y="2808"/>
                          <a:pt x="2138" y="3101"/>
                          <a:pt x="4239" y="3562"/>
                        </a:cubicBezTo>
                        <a:cubicBezTo>
                          <a:pt x="5942" y="3936"/>
                          <a:pt x="6568" y="4374"/>
                          <a:pt x="6568" y="4932"/>
                        </a:cubicBezTo>
                        <a:cubicBezTo>
                          <a:pt x="6568" y="5030"/>
                          <a:pt x="6548" y="5131"/>
                          <a:pt x="6515" y="5235"/>
                        </a:cubicBezTo>
                        <a:cubicBezTo>
                          <a:pt x="6370" y="5670"/>
                          <a:pt x="5939" y="6178"/>
                          <a:pt x="5397" y="6773"/>
                        </a:cubicBezTo>
                        <a:cubicBezTo>
                          <a:pt x="5269" y="6911"/>
                          <a:pt x="5165" y="7036"/>
                          <a:pt x="5081" y="7150"/>
                        </a:cubicBezTo>
                        <a:cubicBezTo>
                          <a:pt x="5036" y="7211"/>
                          <a:pt x="4996" y="7268"/>
                          <a:pt x="4963" y="7323"/>
                        </a:cubicBezTo>
                        <a:cubicBezTo>
                          <a:pt x="4892" y="7433"/>
                          <a:pt x="4842" y="7534"/>
                          <a:pt x="4808" y="7626"/>
                        </a:cubicBezTo>
                        <a:cubicBezTo>
                          <a:pt x="4771" y="7727"/>
                          <a:pt x="4754" y="7814"/>
                          <a:pt x="4754" y="7901"/>
                        </a:cubicBezTo>
                        <a:cubicBezTo>
                          <a:pt x="4754" y="8450"/>
                          <a:pt x="5417" y="8777"/>
                          <a:pt x="5535" y="9989"/>
                        </a:cubicBezTo>
                        <a:cubicBezTo>
                          <a:pt x="5541" y="10076"/>
                          <a:pt x="5545" y="10157"/>
                          <a:pt x="5545" y="10238"/>
                        </a:cubicBezTo>
                        <a:cubicBezTo>
                          <a:pt x="5545" y="11147"/>
                          <a:pt x="5016" y="11641"/>
                          <a:pt x="4556" y="11900"/>
                        </a:cubicBezTo>
                        <a:cubicBezTo>
                          <a:pt x="4693" y="11941"/>
                          <a:pt x="4831" y="11988"/>
                          <a:pt x="4966" y="12035"/>
                        </a:cubicBezTo>
                        <a:cubicBezTo>
                          <a:pt x="5488" y="11823"/>
                          <a:pt x="6357" y="11271"/>
                          <a:pt x="6232" y="9989"/>
                        </a:cubicBezTo>
                        <a:cubicBezTo>
                          <a:pt x="6054" y="8171"/>
                          <a:pt x="4660" y="8345"/>
                          <a:pt x="6094" y="6770"/>
                        </a:cubicBezTo>
                        <a:cubicBezTo>
                          <a:pt x="7525" y="5202"/>
                          <a:pt x="8212" y="3902"/>
                          <a:pt x="4990" y="3195"/>
                        </a:cubicBezTo>
                        <a:cubicBezTo>
                          <a:pt x="1772" y="2491"/>
                          <a:pt x="960" y="2539"/>
                          <a:pt x="701" y="889"/>
                        </a:cubicBezTo>
                        <a:lnTo>
                          <a:pt x="1017" y="378"/>
                        </a:lnTo>
                        <a:cubicBezTo>
                          <a:pt x="1051" y="398"/>
                          <a:pt x="1095" y="404"/>
                          <a:pt x="1149" y="404"/>
                        </a:cubicBezTo>
                        <a:cubicBezTo>
                          <a:pt x="1209" y="404"/>
                          <a:pt x="1276" y="395"/>
                          <a:pt x="1351" y="370"/>
                        </a:cubicBezTo>
                        <a:cubicBezTo>
                          <a:pt x="1351" y="327"/>
                          <a:pt x="1351" y="286"/>
                          <a:pt x="1354" y="246"/>
                        </a:cubicBezTo>
                        <a:cubicBezTo>
                          <a:pt x="1357" y="189"/>
                          <a:pt x="1347" y="168"/>
                          <a:pt x="1340" y="159"/>
                        </a:cubicBezTo>
                        <a:cubicBezTo>
                          <a:pt x="1334" y="152"/>
                          <a:pt x="1327" y="148"/>
                          <a:pt x="1324" y="145"/>
                        </a:cubicBezTo>
                        <a:cubicBezTo>
                          <a:pt x="1317" y="138"/>
                          <a:pt x="1317" y="128"/>
                          <a:pt x="1324" y="88"/>
                        </a:cubicBezTo>
                        <a:cubicBezTo>
                          <a:pt x="1324" y="75"/>
                          <a:pt x="1314" y="64"/>
                          <a:pt x="1307" y="54"/>
                        </a:cubicBezTo>
                        <a:cubicBezTo>
                          <a:pt x="1290" y="31"/>
                          <a:pt x="1270" y="14"/>
                          <a:pt x="1246"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6050267" y="2004871"/>
                    <a:ext cx="48131" cy="115700"/>
                  </a:xfrm>
                  <a:custGeom>
                    <a:avLst/>
                    <a:gdLst/>
                    <a:ahLst/>
                    <a:cxnLst/>
                    <a:rect l="l" t="t" r="r" b="b"/>
                    <a:pathLst>
                      <a:path w="671" h="1613" extrusionOk="0">
                        <a:moveTo>
                          <a:pt x="367" y="0"/>
                        </a:moveTo>
                        <a:cubicBezTo>
                          <a:pt x="364" y="0"/>
                          <a:pt x="357" y="0"/>
                          <a:pt x="353" y="4"/>
                        </a:cubicBezTo>
                        <a:cubicBezTo>
                          <a:pt x="347" y="4"/>
                          <a:pt x="341" y="4"/>
                          <a:pt x="333" y="8"/>
                        </a:cubicBezTo>
                        <a:cubicBezTo>
                          <a:pt x="300" y="14"/>
                          <a:pt x="266" y="54"/>
                          <a:pt x="269" y="92"/>
                        </a:cubicBezTo>
                        <a:cubicBezTo>
                          <a:pt x="316" y="610"/>
                          <a:pt x="155" y="1010"/>
                          <a:pt x="17" y="1502"/>
                        </a:cubicBezTo>
                        <a:cubicBezTo>
                          <a:pt x="0" y="1569"/>
                          <a:pt x="51" y="1613"/>
                          <a:pt x="105" y="1613"/>
                        </a:cubicBezTo>
                        <a:cubicBezTo>
                          <a:pt x="135" y="1613"/>
                          <a:pt x="165" y="1600"/>
                          <a:pt x="185" y="1573"/>
                        </a:cubicBezTo>
                        <a:cubicBezTo>
                          <a:pt x="515" y="1108"/>
                          <a:pt x="670" y="586"/>
                          <a:pt x="434" y="51"/>
                        </a:cubicBezTo>
                        <a:cubicBezTo>
                          <a:pt x="428" y="21"/>
                          <a:pt x="397" y="0"/>
                          <a:pt x="367"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6031689" y="1893044"/>
                    <a:ext cx="39380" cy="75460"/>
                  </a:xfrm>
                  <a:custGeom>
                    <a:avLst/>
                    <a:gdLst/>
                    <a:ahLst/>
                    <a:cxnLst/>
                    <a:rect l="l" t="t" r="r" b="b"/>
                    <a:pathLst>
                      <a:path w="549" h="1052" extrusionOk="0">
                        <a:moveTo>
                          <a:pt x="54" y="1"/>
                        </a:moveTo>
                        <a:cubicBezTo>
                          <a:pt x="27" y="1"/>
                          <a:pt x="0" y="28"/>
                          <a:pt x="17" y="58"/>
                        </a:cubicBezTo>
                        <a:cubicBezTo>
                          <a:pt x="111" y="230"/>
                          <a:pt x="188" y="408"/>
                          <a:pt x="259" y="590"/>
                        </a:cubicBezTo>
                        <a:cubicBezTo>
                          <a:pt x="313" y="731"/>
                          <a:pt x="337" y="897"/>
                          <a:pt x="421" y="1024"/>
                        </a:cubicBezTo>
                        <a:cubicBezTo>
                          <a:pt x="434" y="1045"/>
                          <a:pt x="451" y="1051"/>
                          <a:pt x="468" y="1051"/>
                        </a:cubicBezTo>
                        <a:cubicBezTo>
                          <a:pt x="495" y="1051"/>
                          <a:pt x="522" y="1031"/>
                          <a:pt x="525" y="998"/>
                        </a:cubicBezTo>
                        <a:cubicBezTo>
                          <a:pt x="549" y="664"/>
                          <a:pt x="276" y="274"/>
                          <a:pt x="87" y="18"/>
                        </a:cubicBezTo>
                        <a:cubicBezTo>
                          <a:pt x="78" y="8"/>
                          <a:pt x="64" y="1"/>
                          <a:pt x="54"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6081398" y="1956095"/>
                    <a:ext cx="39165" cy="101283"/>
                  </a:xfrm>
                  <a:custGeom>
                    <a:avLst/>
                    <a:gdLst/>
                    <a:ahLst/>
                    <a:cxnLst/>
                    <a:rect l="l" t="t" r="r" b="b"/>
                    <a:pathLst>
                      <a:path w="546" h="1412" extrusionOk="0">
                        <a:moveTo>
                          <a:pt x="71" y="1"/>
                        </a:moveTo>
                        <a:cubicBezTo>
                          <a:pt x="34" y="1"/>
                          <a:pt x="0" y="34"/>
                          <a:pt x="28" y="74"/>
                        </a:cubicBezTo>
                        <a:cubicBezTo>
                          <a:pt x="256" y="462"/>
                          <a:pt x="317" y="899"/>
                          <a:pt x="283" y="1344"/>
                        </a:cubicBezTo>
                        <a:cubicBezTo>
                          <a:pt x="280" y="1387"/>
                          <a:pt x="314" y="1411"/>
                          <a:pt x="351" y="1411"/>
                        </a:cubicBezTo>
                        <a:cubicBezTo>
                          <a:pt x="378" y="1411"/>
                          <a:pt x="407" y="1395"/>
                          <a:pt x="415" y="1361"/>
                        </a:cubicBezTo>
                        <a:cubicBezTo>
                          <a:pt x="546" y="879"/>
                          <a:pt x="415" y="415"/>
                          <a:pt x="115" y="24"/>
                        </a:cubicBezTo>
                        <a:cubicBezTo>
                          <a:pt x="101" y="7"/>
                          <a:pt x="88" y="1"/>
                          <a:pt x="71"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6116402" y="1564953"/>
                    <a:ext cx="53654" cy="108743"/>
                  </a:xfrm>
                  <a:custGeom>
                    <a:avLst/>
                    <a:gdLst/>
                    <a:ahLst/>
                    <a:cxnLst/>
                    <a:rect l="l" t="t" r="r" b="b"/>
                    <a:pathLst>
                      <a:path w="748" h="1516" extrusionOk="0">
                        <a:moveTo>
                          <a:pt x="58" y="0"/>
                        </a:moveTo>
                        <a:cubicBezTo>
                          <a:pt x="28" y="0"/>
                          <a:pt x="0" y="44"/>
                          <a:pt x="31" y="71"/>
                        </a:cubicBezTo>
                        <a:cubicBezTo>
                          <a:pt x="428" y="425"/>
                          <a:pt x="465" y="980"/>
                          <a:pt x="270" y="1451"/>
                        </a:cubicBezTo>
                        <a:cubicBezTo>
                          <a:pt x="256" y="1485"/>
                          <a:pt x="290" y="1515"/>
                          <a:pt x="323" y="1515"/>
                        </a:cubicBezTo>
                        <a:cubicBezTo>
                          <a:pt x="334" y="1515"/>
                          <a:pt x="348" y="1512"/>
                          <a:pt x="357" y="1501"/>
                        </a:cubicBezTo>
                        <a:cubicBezTo>
                          <a:pt x="748" y="1030"/>
                          <a:pt x="563" y="336"/>
                          <a:pt x="78" y="7"/>
                        </a:cubicBezTo>
                        <a:cubicBezTo>
                          <a:pt x="71" y="4"/>
                          <a:pt x="65" y="0"/>
                          <a:pt x="58"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5672611" y="1378743"/>
                    <a:ext cx="45979" cy="70582"/>
                  </a:xfrm>
                  <a:custGeom>
                    <a:avLst/>
                    <a:gdLst/>
                    <a:ahLst/>
                    <a:cxnLst/>
                    <a:rect l="l" t="t" r="r" b="b"/>
                    <a:pathLst>
                      <a:path w="641" h="984" extrusionOk="0">
                        <a:moveTo>
                          <a:pt x="41" y="0"/>
                        </a:moveTo>
                        <a:cubicBezTo>
                          <a:pt x="20" y="0"/>
                          <a:pt x="0" y="17"/>
                          <a:pt x="7" y="41"/>
                        </a:cubicBezTo>
                        <a:cubicBezTo>
                          <a:pt x="101" y="364"/>
                          <a:pt x="263" y="785"/>
                          <a:pt x="559" y="977"/>
                        </a:cubicBezTo>
                        <a:cubicBezTo>
                          <a:pt x="566" y="980"/>
                          <a:pt x="576" y="984"/>
                          <a:pt x="583" y="984"/>
                        </a:cubicBezTo>
                        <a:cubicBezTo>
                          <a:pt x="617" y="984"/>
                          <a:pt x="640" y="943"/>
                          <a:pt x="623" y="909"/>
                        </a:cubicBezTo>
                        <a:cubicBezTo>
                          <a:pt x="546" y="755"/>
                          <a:pt x="418" y="623"/>
                          <a:pt x="323" y="476"/>
                        </a:cubicBezTo>
                        <a:cubicBezTo>
                          <a:pt x="229" y="327"/>
                          <a:pt x="142" y="176"/>
                          <a:pt x="64" y="17"/>
                        </a:cubicBezTo>
                        <a:cubicBezTo>
                          <a:pt x="61" y="4"/>
                          <a:pt x="51" y="0"/>
                          <a:pt x="4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5718733" y="1428738"/>
                    <a:ext cx="51215" cy="37515"/>
                  </a:xfrm>
                  <a:custGeom>
                    <a:avLst/>
                    <a:gdLst/>
                    <a:ahLst/>
                    <a:cxnLst/>
                    <a:rect l="l" t="t" r="r" b="b"/>
                    <a:pathLst>
                      <a:path w="714" h="523" extrusionOk="0">
                        <a:moveTo>
                          <a:pt x="54" y="1"/>
                        </a:moveTo>
                        <a:cubicBezTo>
                          <a:pt x="27" y="1"/>
                          <a:pt x="0" y="27"/>
                          <a:pt x="20" y="54"/>
                        </a:cubicBezTo>
                        <a:cubicBezTo>
                          <a:pt x="162" y="250"/>
                          <a:pt x="394" y="489"/>
                          <a:pt x="647" y="523"/>
                        </a:cubicBezTo>
                        <a:lnTo>
                          <a:pt x="653" y="523"/>
                        </a:lnTo>
                        <a:cubicBezTo>
                          <a:pt x="690" y="523"/>
                          <a:pt x="714" y="475"/>
                          <a:pt x="677" y="448"/>
                        </a:cubicBezTo>
                        <a:cubicBezTo>
                          <a:pt x="458" y="300"/>
                          <a:pt x="249" y="223"/>
                          <a:pt x="75" y="10"/>
                        </a:cubicBezTo>
                        <a:cubicBezTo>
                          <a:pt x="71" y="4"/>
                          <a:pt x="61" y="1"/>
                          <a:pt x="54"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6123431" y="1583029"/>
                    <a:ext cx="65776" cy="181190"/>
                  </a:xfrm>
                  <a:custGeom>
                    <a:avLst/>
                    <a:gdLst/>
                    <a:ahLst/>
                    <a:cxnLst/>
                    <a:rect l="l" t="t" r="r" b="b"/>
                    <a:pathLst>
                      <a:path w="917" h="2526" extrusionOk="0">
                        <a:moveTo>
                          <a:pt x="553" y="0"/>
                        </a:moveTo>
                        <a:cubicBezTo>
                          <a:pt x="542" y="0"/>
                          <a:pt x="528" y="11"/>
                          <a:pt x="536" y="24"/>
                        </a:cubicBezTo>
                        <a:cubicBezTo>
                          <a:pt x="778" y="883"/>
                          <a:pt x="569" y="1725"/>
                          <a:pt x="37" y="2424"/>
                        </a:cubicBezTo>
                        <a:cubicBezTo>
                          <a:pt x="0" y="2472"/>
                          <a:pt x="51" y="2525"/>
                          <a:pt x="98" y="2525"/>
                        </a:cubicBezTo>
                        <a:cubicBezTo>
                          <a:pt x="115" y="2525"/>
                          <a:pt x="132" y="2519"/>
                          <a:pt x="141" y="2505"/>
                        </a:cubicBezTo>
                        <a:cubicBezTo>
                          <a:pt x="778" y="1829"/>
                          <a:pt x="916" y="866"/>
                          <a:pt x="573" y="14"/>
                        </a:cubicBezTo>
                        <a:cubicBezTo>
                          <a:pt x="569" y="4"/>
                          <a:pt x="559" y="0"/>
                          <a:pt x="553"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6116186" y="1498029"/>
                    <a:ext cx="107021" cy="102000"/>
                  </a:xfrm>
                  <a:custGeom>
                    <a:avLst/>
                    <a:gdLst/>
                    <a:ahLst/>
                    <a:cxnLst/>
                    <a:rect l="l" t="t" r="r" b="b"/>
                    <a:pathLst>
                      <a:path w="1492" h="1422" extrusionOk="0">
                        <a:moveTo>
                          <a:pt x="276" y="1"/>
                        </a:moveTo>
                        <a:cubicBezTo>
                          <a:pt x="199" y="1"/>
                          <a:pt x="118" y="7"/>
                          <a:pt x="37" y="28"/>
                        </a:cubicBezTo>
                        <a:cubicBezTo>
                          <a:pt x="0" y="37"/>
                          <a:pt x="14" y="88"/>
                          <a:pt x="48" y="88"/>
                        </a:cubicBezTo>
                        <a:cubicBezTo>
                          <a:pt x="734" y="155"/>
                          <a:pt x="1215" y="643"/>
                          <a:pt x="1202" y="1350"/>
                        </a:cubicBezTo>
                        <a:cubicBezTo>
                          <a:pt x="1202" y="1395"/>
                          <a:pt x="1239" y="1421"/>
                          <a:pt x="1276" y="1421"/>
                        </a:cubicBezTo>
                        <a:cubicBezTo>
                          <a:pt x="1306" y="1421"/>
                          <a:pt x="1336" y="1404"/>
                          <a:pt x="1344" y="1367"/>
                        </a:cubicBezTo>
                        <a:cubicBezTo>
                          <a:pt x="1491" y="684"/>
                          <a:pt x="960" y="1"/>
                          <a:pt x="276"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5931698" y="1445380"/>
                    <a:ext cx="103148" cy="30270"/>
                  </a:xfrm>
                  <a:custGeom>
                    <a:avLst/>
                    <a:gdLst/>
                    <a:ahLst/>
                    <a:cxnLst/>
                    <a:rect l="l" t="t" r="r" b="b"/>
                    <a:pathLst>
                      <a:path w="1438" h="422" extrusionOk="0">
                        <a:moveTo>
                          <a:pt x="75" y="1"/>
                        </a:moveTo>
                        <a:cubicBezTo>
                          <a:pt x="14" y="1"/>
                          <a:pt x="0" y="109"/>
                          <a:pt x="64" y="119"/>
                        </a:cubicBezTo>
                        <a:cubicBezTo>
                          <a:pt x="502" y="179"/>
                          <a:pt x="913" y="304"/>
                          <a:pt x="1333" y="418"/>
                        </a:cubicBezTo>
                        <a:cubicBezTo>
                          <a:pt x="1340" y="422"/>
                          <a:pt x="1343" y="422"/>
                          <a:pt x="1350" y="422"/>
                        </a:cubicBezTo>
                        <a:cubicBezTo>
                          <a:pt x="1404" y="422"/>
                          <a:pt x="1438" y="337"/>
                          <a:pt x="1380" y="311"/>
                        </a:cubicBezTo>
                        <a:cubicBezTo>
                          <a:pt x="973" y="122"/>
                          <a:pt x="526" y="44"/>
                          <a:pt x="81"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6195591" y="1560577"/>
                    <a:ext cx="45979" cy="134063"/>
                  </a:xfrm>
                  <a:custGeom>
                    <a:avLst/>
                    <a:gdLst/>
                    <a:ahLst/>
                    <a:cxnLst/>
                    <a:rect l="l" t="t" r="r" b="b"/>
                    <a:pathLst>
                      <a:path w="641" h="1869" extrusionOk="0">
                        <a:moveTo>
                          <a:pt x="496" y="1"/>
                        </a:moveTo>
                        <a:cubicBezTo>
                          <a:pt x="485" y="1"/>
                          <a:pt x="476" y="7"/>
                          <a:pt x="476" y="21"/>
                        </a:cubicBezTo>
                        <a:cubicBezTo>
                          <a:pt x="469" y="680"/>
                          <a:pt x="300" y="1202"/>
                          <a:pt x="14" y="1795"/>
                        </a:cubicBezTo>
                        <a:cubicBezTo>
                          <a:pt x="1" y="1828"/>
                          <a:pt x="27" y="1869"/>
                          <a:pt x="58" y="1869"/>
                        </a:cubicBezTo>
                        <a:cubicBezTo>
                          <a:pt x="68" y="1869"/>
                          <a:pt x="82" y="1862"/>
                          <a:pt x="92" y="1852"/>
                        </a:cubicBezTo>
                        <a:cubicBezTo>
                          <a:pt x="506" y="1357"/>
                          <a:pt x="641" y="637"/>
                          <a:pt x="512" y="14"/>
                        </a:cubicBezTo>
                        <a:cubicBezTo>
                          <a:pt x="512" y="4"/>
                          <a:pt x="502" y="1"/>
                          <a:pt x="496"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6098541" y="1830998"/>
                    <a:ext cx="108025" cy="182912"/>
                  </a:xfrm>
                  <a:custGeom>
                    <a:avLst/>
                    <a:gdLst/>
                    <a:ahLst/>
                    <a:cxnLst/>
                    <a:rect l="l" t="t" r="r" b="b"/>
                    <a:pathLst>
                      <a:path w="1506" h="2550" extrusionOk="0">
                        <a:moveTo>
                          <a:pt x="677" y="1"/>
                        </a:moveTo>
                        <a:cubicBezTo>
                          <a:pt x="667" y="1"/>
                          <a:pt x="657" y="5"/>
                          <a:pt x="650" y="14"/>
                        </a:cubicBezTo>
                        <a:cubicBezTo>
                          <a:pt x="0" y="768"/>
                          <a:pt x="375" y="2280"/>
                          <a:pt x="1360" y="2546"/>
                        </a:cubicBezTo>
                        <a:cubicBezTo>
                          <a:pt x="1371" y="2546"/>
                          <a:pt x="1380" y="2550"/>
                          <a:pt x="1388" y="2550"/>
                        </a:cubicBezTo>
                        <a:cubicBezTo>
                          <a:pt x="1468" y="2550"/>
                          <a:pt x="1506" y="2449"/>
                          <a:pt x="1455" y="2384"/>
                        </a:cubicBezTo>
                        <a:cubicBezTo>
                          <a:pt x="1206" y="2085"/>
                          <a:pt x="930" y="1812"/>
                          <a:pt x="774" y="1445"/>
                        </a:cubicBezTo>
                        <a:cubicBezTo>
                          <a:pt x="572" y="967"/>
                          <a:pt x="653" y="553"/>
                          <a:pt x="721" y="58"/>
                        </a:cubicBezTo>
                        <a:cubicBezTo>
                          <a:pt x="724" y="31"/>
                          <a:pt x="704" y="1"/>
                          <a:pt x="677"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5603822" y="1290372"/>
                    <a:ext cx="107236" cy="95688"/>
                  </a:xfrm>
                  <a:custGeom>
                    <a:avLst/>
                    <a:gdLst/>
                    <a:ahLst/>
                    <a:cxnLst/>
                    <a:rect l="l" t="t" r="r" b="b"/>
                    <a:pathLst>
                      <a:path w="1495" h="1334" extrusionOk="0">
                        <a:moveTo>
                          <a:pt x="1387" y="617"/>
                        </a:moveTo>
                        <a:cubicBezTo>
                          <a:pt x="1316" y="748"/>
                          <a:pt x="1195" y="886"/>
                          <a:pt x="1040" y="1004"/>
                        </a:cubicBezTo>
                        <a:cubicBezTo>
                          <a:pt x="687" y="1270"/>
                          <a:pt x="283" y="1333"/>
                          <a:pt x="137" y="1145"/>
                        </a:cubicBezTo>
                        <a:cubicBezTo>
                          <a:pt x="134" y="1142"/>
                          <a:pt x="131" y="1139"/>
                          <a:pt x="131" y="1131"/>
                        </a:cubicBezTo>
                        <a:cubicBezTo>
                          <a:pt x="0" y="937"/>
                          <a:pt x="171" y="576"/>
                          <a:pt x="518" y="314"/>
                        </a:cubicBezTo>
                        <a:cubicBezTo>
                          <a:pt x="835" y="78"/>
                          <a:pt x="1181" y="0"/>
                          <a:pt x="1357" y="118"/>
                        </a:cubicBezTo>
                        <a:cubicBezTo>
                          <a:pt x="1380" y="132"/>
                          <a:pt x="1400" y="149"/>
                          <a:pt x="1420" y="172"/>
                        </a:cubicBezTo>
                        <a:cubicBezTo>
                          <a:pt x="1427" y="182"/>
                          <a:pt x="1437" y="193"/>
                          <a:pt x="1437" y="206"/>
                        </a:cubicBezTo>
                        <a:cubicBezTo>
                          <a:pt x="1495" y="314"/>
                          <a:pt x="1471" y="462"/>
                          <a:pt x="1387" y="617"/>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5" name="Google Shape;1395;p28"/>
              <p:cNvGrpSpPr/>
              <p:nvPr/>
            </p:nvGrpSpPr>
            <p:grpSpPr>
              <a:xfrm>
                <a:off x="4599450" y="2013262"/>
                <a:ext cx="3172862" cy="2402602"/>
                <a:chOff x="4599450" y="2013262"/>
                <a:chExt cx="3172862" cy="2402602"/>
              </a:xfrm>
            </p:grpSpPr>
            <p:sp>
              <p:nvSpPr>
                <p:cNvPr id="1396" name="Google Shape;1396;p28"/>
                <p:cNvSpPr/>
                <p:nvPr/>
              </p:nvSpPr>
              <p:spPr>
                <a:xfrm>
                  <a:off x="4599450" y="2073046"/>
                  <a:ext cx="3172862" cy="2342570"/>
                </a:xfrm>
                <a:custGeom>
                  <a:avLst/>
                  <a:gdLst/>
                  <a:ahLst/>
                  <a:cxnLst/>
                  <a:rect l="l" t="t" r="r" b="b"/>
                  <a:pathLst>
                    <a:path w="38424" h="28369" extrusionOk="0">
                      <a:moveTo>
                        <a:pt x="3262" y="25201"/>
                      </a:moveTo>
                      <a:cubicBezTo>
                        <a:pt x="6521" y="28368"/>
                        <a:pt x="8638" y="27416"/>
                        <a:pt x="11362" y="26602"/>
                      </a:cubicBezTo>
                      <a:cubicBezTo>
                        <a:pt x="13371" y="27931"/>
                        <a:pt x="16993" y="27843"/>
                        <a:pt x="20088" y="26917"/>
                      </a:cubicBezTo>
                      <a:cubicBezTo>
                        <a:pt x="23433" y="28328"/>
                        <a:pt x="26382" y="27315"/>
                        <a:pt x="28126" y="26524"/>
                      </a:cubicBezTo>
                      <a:cubicBezTo>
                        <a:pt x="30516" y="27453"/>
                        <a:pt x="33418" y="27860"/>
                        <a:pt x="35785" y="25827"/>
                      </a:cubicBezTo>
                      <a:cubicBezTo>
                        <a:pt x="36434" y="25268"/>
                        <a:pt x="37000" y="24114"/>
                        <a:pt x="37431" y="22837"/>
                      </a:cubicBezTo>
                      <a:cubicBezTo>
                        <a:pt x="38246" y="20461"/>
                        <a:pt x="38424" y="15432"/>
                        <a:pt x="38387" y="14910"/>
                      </a:cubicBezTo>
                      <a:cubicBezTo>
                        <a:pt x="38027" y="10028"/>
                        <a:pt x="37104" y="3555"/>
                        <a:pt x="32421" y="1710"/>
                      </a:cubicBezTo>
                      <a:cubicBezTo>
                        <a:pt x="30880" y="1098"/>
                        <a:pt x="29048" y="623"/>
                        <a:pt x="27403" y="879"/>
                      </a:cubicBezTo>
                      <a:cubicBezTo>
                        <a:pt x="26638" y="1003"/>
                        <a:pt x="25914" y="1279"/>
                        <a:pt x="25274" y="1778"/>
                      </a:cubicBezTo>
                      <a:cubicBezTo>
                        <a:pt x="23537" y="0"/>
                        <a:pt x="19243" y="458"/>
                        <a:pt x="17337" y="1906"/>
                      </a:cubicBezTo>
                      <a:cubicBezTo>
                        <a:pt x="16508" y="1468"/>
                        <a:pt x="14826" y="731"/>
                        <a:pt x="12705" y="1646"/>
                      </a:cubicBezTo>
                      <a:cubicBezTo>
                        <a:pt x="12210" y="1340"/>
                        <a:pt x="11385" y="1495"/>
                        <a:pt x="10921" y="1306"/>
                      </a:cubicBezTo>
                      <a:cubicBezTo>
                        <a:pt x="10298" y="1060"/>
                        <a:pt x="9709" y="919"/>
                        <a:pt x="9143" y="875"/>
                      </a:cubicBezTo>
                      <a:cubicBezTo>
                        <a:pt x="5168" y="539"/>
                        <a:pt x="2636" y="4770"/>
                        <a:pt x="1683" y="7541"/>
                      </a:cubicBezTo>
                      <a:cubicBezTo>
                        <a:pt x="819" y="10059"/>
                        <a:pt x="0" y="22029"/>
                        <a:pt x="3262" y="252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28"/>
                <p:cNvGrpSpPr/>
                <p:nvPr/>
              </p:nvGrpSpPr>
              <p:grpSpPr>
                <a:xfrm>
                  <a:off x="4599698" y="2013262"/>
                  <a:ext cx="3090865" cy="2402602"/>
                  <a:chOff x="4599698" y="2013262"/>
                  <a:chExt cx="3090865" cy="2402602"/>
                </a:xfrm>
              </p:grpSpPr>
              <p:sp>
                <p:nvSpPr>
                  <p:cNvPr id="1398" name="Google Shape;1398;p28"/>
                  <p:cNvSpPr/>
                  <p:nvPr/>
                </p:nvSpPr>
                <p:spPr>
                  <a:xfrm>
                    <a:off x="4793923" y="2114043"/>
                    <a:ext cx="388059" cy="208734"/>
                  </a:xfrm>
                  <a:custGeom>
                    <a:avLst/>
                    <a:gdLst/>
                    <a:ahLst/>
                    <a:cxnLst/>
                    <a:rect l="l" t="t" r="r" b="b"/>
                    <a:pathLst>
                      <a:path w="5410" h="2910" extrusionOk="0">
                        <a:moveTo>
                          <a:pt x="5409" y="0"/>
                        </a:moveTo>
                        <a:cubicBezTo>
                          <a:pt x="5195" y="0"/>
                          <a:pt x="4982" y="24"/>
                          <a:pt x="4774" y="74"/>
                        </a:cubicBezTo>
                        <a:cubicBezTo>
                          <a:pt x="3484" y="404"/>
                          <a:pt x="1542" y="1424"/>
                          <a:pt x="0" y="2909"/>
                        </a:cubicBezTo>
                        <a:lnTo>
                          <a:pt x="0" y="2909"/>
                        </a:lnTo>
                        <a:cubicBezTo>
                          <a:pt x="1542" y="1424"/>
                          <a:pt x="3484" y="404"/>
                          <a:pt x="4774" y="74"/>
                        </a:cubicBezTo>
                        <a:cubicBezTo>
                          <a:pt x="4982" y="24"/>
                          <a:pt x="5195" y="0"/>
                          <a:pt x="5409" y="0"/>
                        </a:cubicBezTo>
                        <a:close/>
                        <a:moveTo>
                          <a:pt x="5409" y="0"/>
                        </a:moveTo>
                        <a:lnTo>
                          <a:pt x="5409" y="0"/>
                        </a:lnTo>
                        <a:lnTo>
                          <a:pt x="5409" y="0"/>
                        </a:lnTo>
                        <a:close/>
                      </a:path>
                    </a:pathLst>
                  </a:custGeom>
                  <a:solidFill>
                    <a:srgbClr val="A746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6183038" y="2515109"/>
                    <a:ext cx="73738" cy="657836"/>
                  </a:xfrm>
                  <a:custGeom>
                    <a:avLst/>
                    <a:gdLst/>
                    <a:ahLst/>
                    <a:cxnLst/>
                    <a:rect l="l" t="t" r="r" b="b"/>
                    <a:pathLst>
                      <a:path w="1028" h="9171" extrusionOk="0">
                        <a:moveTo>
                          <a:pt x="4" y="54"/>
                        </a:moveTo>
                        <a:cubicBezTo>
                          <a:pt x="166" y="3030"/>
                          <a:pt x="236" y="6009"/>
                          <a:pt x="381" y="8985"/>
                        </a:cubicBezTo>
                        <a:cubicBezTo>
                          <a:pt x="388" y="9119"/>
                          <a:pt x="610" y="9170"/>
                          <a:pt x="631" y="9018"/>
                        </a:cubicBezTo>
                        <a:cubicBezTo>
                          <a:pt x="1027" y="6097"/>
                          <a:pt x="785" y="2905"/>
                          <a:pt x="81" y="41"/>
                        </a:cubicBezTo>
                        <a:cubicBezTo>
                          <a:pt x="71" y="0"/>
                          <a:pt x="0" y="7"/>
                          <a:pt x="4" y="5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6099975" y="2914715"/>
                    <a:ext cx="49135" cy="287637"/>
                  </a:xfrm>
                  <a:custGeom>
                    <a:avLst/>
                    <a:gdLst/>
                    <a:ahLst/>
                    <a:cxnLst/>
                    <a:rect l="l" t="t" r="r" b="b"/>
                    <a:pathLst>
                      <a:path w="685" h="4010" extrusionOk="0">
                        <a:moveTo>
                          <a:pt x="220" y="145"/>
                        </a:moveTo>
                        <a:cubicBezTo>
                          <a:pt x="105" y="1370"/>
                          <a:pt x="1" y="2683"/>
                          <a:pt x="237" y="3899"/>
                        </a:cubicBezTo>
                        <a:cubicBezTo>
                          <a:pt x="257" y="4010"/>
                          <a:pt x="439" y="4010"/>
                          <a:pt x="459" y="3899"/>
                        </a:cubicBezTo>
                        <a:cubicBezTo>
                          <a:pt x="684" y="2680"/>
                          <a:pt x="569" y="1370"/>
                          <a:pt x="442" y="145"/>
                        </a:cubicBezTo>
                        <a:cubicBezTo>
                          <a:pt x="428" y="4"/>
                          <a:pt x="233" y="1"/>
                          <a:pt x="220" y="14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6269975" y="3086579"/>
                    <a:ext cx="34359" cy="210384"/>
                  </a:xfrm>
                  <a:custGeom>
                    <a:avLst/>
                    <a:gdLst/>
                    <a:ahLst/>
                    <a:cxnLst/>
                    <a:rect l="l" t="t" r="r" b="b"/>
                    <a:pathLst>
                      <a:path w="479" h="2933" extrusionOk="0">
                        <a:moveTo>
                          <a:pt x="105" y="122"/>
                        </a:moveTo>
                        <a:cubicBezTo>
                          <a:pt x="85" y="1014"/>
                          <a:pt x="0" y="1923"/>
                          <a:pt x="45" y="2812"/>
                        </a:cubicBezTo>
                        <a:cubicBezTo>
                          <a:pt x="51" y="2910"/>
                          <a:pt x="186" y="2933"/>
                          <a:pt x="216" y="2836"/>
                        </a:cubicBezTo>
                        <a:cubicBezTo>
                          <a:pt x="479" y="1963"/>
                          <a:pt x="435" y="987"/>
                          <a:pt x="277" y="99"/>
                        </a:cubicBezTo>
                        <a:cubicBezTo>
                          <a:pt x="260" y="1"/>
                          <a:pt x="105" y="28"/>
                          <a:pt x="105" y="12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6160157" y="3277595"/>
                    <a:ext cx="59679" cy="206080"/>
                  </a:xfrm>
                  <a:custGeom>
                    <a:avLst/>
                    <a:gdLst/>
                    <a:ahLst/>
                    <a:cxnLst/>
                    <a:rect l="l" t="t" r="r" b="b"/>
                    <a:pathLst>
                      <a:path w="832" h="2873" extrusionOk="0">
                        <a:moveTo>
                          <a:pt x="293" y="116"/>
                        </a:moveTo>
                        <a:cubicBezTo>
                          <a:pt x="74" y="950"/>
                          <a:pt x="0" y="1890"/>
                          <a:pt x="266" y="2721"/>
                        </a:cubicBezTo>
                        <a:cubicBezTo>
                          <a:pt x="313" y="2869"/>
                          <a:pt x="525" y="2872"/>
                          <a:pt x="572" y="2721"/>
                        </a:cubicBezTo>
                        <a:cubicBezTo>
                          <a:pt x="832" y="1890"/>
                          <a:pt x="748" y="950"/>
                          <a:pt x="521" y="116"/>
                        </a:cubicBezTo>
                        <a:cubicBezTo>
                          <a:pt x="491" y="1"/>
                          <a:pt x="323" y="1"/>
                          <a:pt x="293" y="116"/>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6238055" y="3465742"/>
                    <a:ext cx="53224" cy="247827"/>
                  </a:xfrm>
                  <a:custGeom>
                    <a:avLst/>
                    <a:gdLst/>
                    <a:ahLst/>
                    <a:cxnLst/>
                    <a:rect l="l" t="t" r="r" b="b"/>
                    <a:pathLst>
                      <a:path w="742" h="3455" extrusionOk="0">
                        <a:moveTo>
                          <a:pt x="288" y="41"/>
                        </a:moveTo>
                        <a:cubicBezTo>
                          <a:pt x="159" y="1125"/>
                          <a:pt x="167" y="2222"/>
                          <a:pt x="18" y="3310"/>
                        </a:cubicBezTo>
                        <a:cubicBezTo>
                          <a:pt x="1" y="3414"/>
                          <a:pt x="139" y="3454"/>
                          <a:pt x="176" y="3353"/>
                        </a:cubicBezTo>
                        <a:cubicBezTo>
                          <a:pt x="580" y="2326"/>
                          <a:pt x="742" y="1088"/>
                          <a:pt x="344" y="30"/>
                        </a:cubicBezTo>
                        <a:cubicBezTo>
                          <a:pt x="331" y="0"/>
                          <a:pt x="294" y="7"/>
                          <a:pt x="288" y="41"/>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6088427" y="3595357"/>
                    <a:ext cx="36008" cy="184346"/>
                  </a:xfrm>
                  <a:custGeom>
                    <a:avLst/>
                    <a:gdLst/>
                    <a:ahLst/>
                    <a:cxnLst/>
                    <a:rect l="l" t="t" r="r" b="b"/>
                    <a:pathLst>
                      <a:path w="502" h="2570" extrusionOk="0">
                        <a:moveTo>
                          <a:pt x="128" y="21"/>
                        </a:moveTo>
                        <a:cubicBezTo>
                          <a:pt x="0" y="364"/>
                          <a:pt x="78" y="782"/>
                          <a:pt x="67" y="1146"/>
                        </a:cubicBezTo>
                        <a:cubicBezTo>
                          <a:pt x="57" y="1573"/>
                          <a:pt x="44" y="2004"/>
                          <a:pt x="37" y="2432"/>
                        </a:cubicBezTo>
                        <a:cubicBezTo>
                          <a:pt x="37" y="2522"/>
                          <a:pt x="179" y="2570"/>
                          <a:pt x="216" y="2482"/>
                        </a:cubicBezTo>
                        <a:cubicBezTo>
                          <a:pt x="404" y="2055"/>
                          <a:pt x="502" y="1613"/>
                          <a:pt x="478" y="1146"/>
                        </a:cubicBezTo>
                        <a:cubicBezTo>
                          <a:pt x="461" y="772"/>
                          <a:pt x="431" y="294"/>
                          <a:pt x="162" y="15"/>
                        </a:cubicBezTo>
                        <a:cubicBezTo>
                          <a:pt x="152" y="1"/>
                          <a:pt x="132" y="8"/>
                          <a:pt x="128" y="21"/>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6237122" y="3767293"/>
                    <a:ext cx="72017" cy="212106"/>
                  </a:xfrm>
                  <a:custGeom>
                    <a:avLst/>
                    <a:gdLst/>
                    <a:ahLst/>
                    <a:cxnLst/>
                    <a:rect l="l" t="t" r="r" b="b"/>
                    <a:pathLst>
                      <a:path w="1004" h="2957" extrusionOk="0">
                        <a:moveTo>
                          <a:pt x="634" y="116"/>
                        </a:moveTo>
                        <a:cubicBezTo>
                          <a:pt x="435" y="1001"/>
                          <a:pt x="270" y="1890"/>
                          <a:pt x="31" y="2771"/>
                        </a:cubicBezTo>
                        <a:cubicBezTo>
                          <a:pt x="1" y="2892"/>
                          <a:pt x="163" y="2956"/>
                          <a:pt x="226" y="2855"/>
                        </a:cubicBezTo>
                        <a:cubicBezTo>
                          <a:pt x="745" y="2055"/>
                          <a:pt x="1004" y="1065"/>
                          <a:pt x="856" y="116"/>
                        </a:cubicBezTo>
                        <a:cubicBezTo>
                          <a:pt x="839" y="1"/>
                          <a:pt x="660" y="7"/>
                          <a:pt x="634" y="116"/>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6137203" y="3848419"/>
                    <a:ext cx="42966" cy="144751"/>
                  </a:xfrm>
                  <a:custGeom>
                    <a:avLst/>
                    <a:gdLst/>
                    <a:ahLst/>
                    <a:cxnLst/>
                    <a:rect l="l" t="t" r="r" b="b"/>
                    <a:pathLst>
                      <a:path w="599" h="2018" extrusionOk="0">
                        <a:moveTo>
                          <a:pt x="462" y="79"/>
                        </a:moveTo>
                        <a:cubicBezTo>
                          <a:pt x="286" y="691"/>
                          <a:pt x="78" y="1307"/>
                          <a:pt x="10" y="1940"/>
                        </a:cubicBezTo>
                        <a:cubicBezTo>
                          <a:pt x="0" y="2018"/>
                          <a:pt x="111" y="2018"/>
                          <a:pt x="134" y="1957"/>
                        </a:cubicBezTo>
                        <a:cubicBezTo>
                          <a:pt x="364" y="1368"/>
                          <a:pt x="458" y="728"/>
                          <a:pt x="583" y="112"/>
                        </a:cubicBezTo>
                        <a:cubicBezTo>
                          <a:pt x="599" y="35"/>
                          <a:pt x="485" y="1"/>
                          <a:pt x="462" y="79"/>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7104979" y="2593581"/>
                    <a:ext cx="43755" cy="201203"/>
                  </a:xfrm>
                  <a:custGeom>
                    <a:avLst/>
                    <a:gdLst/>
                    <a:ahLst/>
                    <a:cxnLst/>
                    <a:rect l="l" t="t" r="r" b="b"/>
                    <a:pathLst>
                      <a:path w="610" h="2805" extrusionOk="0">
                        <a:moveTo>
                          <a:pt x="88" y="70"/>
                        </a:moveTo>
                        <a:cubicBezTo>
                          <a:pt x="21" y="976"/>
                          <a:pt x="1" y="1801"/>
                          <a:pt x="280" y="2673"/>
                        </a:cubicBezTo>
                        <a:cubicBezTo>
                          <a:pt x="321" y="2804"/>
                          <a:pt x="492" y="2771"/>
                          <a:pt x="506" y="2643"/>
                        </a:cubicBezTo>
                        <a:cubicBezTo>
                          <a:pt x="610" y="1737"/>
                          <a:pt x="428" y="932"/>
                          <a:pt x="189" y="57"/>
                        </a:cubicBezTo>
                        <a:cubicBezTo>
                          <a:pt x="172" y="0"/>
                          <a:pt x="91" y="17"/>
                          <a:pt x="88" y="70"/>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161717" y="2744213"/>
                    <a:ext cx="36797" cy="146401"/>
                  </a:xfrm>
                  <a:custGeom>
                    <a:avLst/>
                    <a:gdLst/>
                    <a:ahLst/>
                    <a:cxnLst/>
                    <a:rect l="l" t="t" r="r" b="b"/>
                    <a:pathLst>
                      <a:path w="513" h="2041" extrusionOk="0">
                        <a:moveTo>
                          <a:pt x="176" y="38"/>
                        </a:moveTo>
                        <a:cubicBezTo>
                          <a:pt x="1" y="610"/>
                          <a:pt x="156" y="1327"/>
                          <a:pt x="253" y="1903"/>
                        </a:cubicBezTo>
                        <a:cubicBezTo>
                          <a:pt x="277" y="2041"/>
                          <a:pt x="495" y="2007"/>
                          <a:pt x="495" y="1869"/>
                        </a:cubicBezTo>
                        <a:cubicBezTo>
                          <a:pt x="492" y="1297"/>
                          <a:pt x="512" y="553"/>
                          <a:pt x="243" y="27"/>
                        </a:cubicBezTo>
                        <a:cubicBezTo>
                          <a:pt x="226" y="1"/>
                          <a:pt x="186" y="7"/>
                          <a:pt x="176" y="38"/>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117316" y="2905533"/>
                    <a:ext cx="28118" cy="197114"/>
                  </a:xfrm>
                  <a:custGeom>
                    <a:avLst/>
                    <a:gdLst/>
                    <a:ahLst/>
                    <a:cxnLst/>
                    <a:rect l="l" t="t" r="r" b="b"/>
                    <a:pathLst>
                      <a:path w="392" h="2748" extrusionOk="0">
                        <a:moveTo>
                          <a:pt x="124" y="34"/>
                        </a:moveTo>
                        <a:cubicBezTo>
                          <a:pt x="0" y="865"/>
                          <a:pt x="44" y="1791"/>
                          <a:pt x="152" y="2623"/>
                        </a:cubicBezTo>
                        <a:cubicBezTo>
                          <a:pt x="165" y="2741"/>
                          <a:pt x="334" y="2747"/>
                          <a:pt x="340" y="2623"/>
                        </a:cubicBezTo>
                        <a:cubicBezTo>
                          <a:pt x="391" y="1785"/>
                          <a:pt x="374" y="856"/>
                          <a:pt x="192" y="34"/>
                        </a:cubicBezTo>
                        <a:cubicBezTo>
                          <a:pt x="185" y="3"/>
                          <a:pt x="128" y="0"/>
                          <a:pt x="124" y="3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213147" y="3168038"/>
                    <a:ext cx="54443" cy="309658"/>
                  </a:xfrm>
                  <a:custGeom>
                    <a:avLst/>
                    <a:gdLst/>
                    <a:ahLst/>
                    <a:cxnLst/>
                    <a:rect l="l" t="t" r="r" b="b"/>
                    <a:pathLst>
                      <a:path w="759" h="4317" extrusionOk="0">
                        <a:moveTo>
                          <a:pt x="14" y="78"/>
                        </a:moveTo>
                        <a:cubicBezTo>
                          <a:pt x="0" y="1425"/>
                          <a:pt x="193" y="2815"/>
                          <a:pt x="277" y="4158"/>
                        </a:cubicBezTo>
                        <a:cubicBezTo>
                          <a:pt x="283" y="4276"/>
                          <a:pt x="469" y="4316"/>
                          <a:pt x="496" y="4189"/>
                        </a:cubicBezTo>
                        <a:cubicBezTo>
                          <a:pt x="758" y="2855"/>
                          <a:pt x="724" y="1296"/>
                          <a:pt x="118" y="51"/>
                        </a:cubicBezTo>
                        <a:cubicBezTo>
                          <a:pt x="95" y="0"/>
                          <a:pt x="14" y="28"/>
                          <a:pt x="14" y="78"/>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7147228" y="3259232"/>
                    <a:ext cx="33211" cy="219637"/>
                  </a:xfrm>
                  <a:custGeom>
                    <a:avLst/>
                    <a:gdLst/>
                    <a:ahLst/>
                    <a:cxnLst/>
                    <a:rect l="l" t="t" r="r" b="b"/>
                    <a:pathLst>
                      <a:path w="463" h="3062" extrusionOk="0">
                        <a:moveTo>
                          <a:pt x="243" y="15"/>
                        </a:moveTo>
                        <a:cubicBezTo>
                          <a:pt x="14" y="940"/>
                          <a:pt x="1" y="1994"/>
                          <a:pt x="111" y="2934"/>
                        </a:cubicBezTo>
                        <a:cubicBezTo>
                          <a:pt x="122" y="3021"/>
                          <a:pt x="263" y="3061"/>
                          <a:pt x="280" y="2957"/>
                        </a:cubicBezTo>
                        <a:cubicBezTo>
                          <a:pt x="431" y="2014"/>
                          <a:pt x="462" y="954"/>
                          <a:pt x="273" y="15"/>
                        </a:cubicBezTo>
                        <a:cubicBezTo>
                          <a:pt x="270" y="1"/>
                          <a:pt x="246" y="1"/>
                          <a:pt x="243" y="1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7196004" y="3535248"/>
                    <a:ext cx="50283" cy="167418"/>
                  </a:xfrm>
                  <a:custGeom>
                    <a:avLst/>
                    <a:gdLst/>
                    <a:ahLst/>
                    <a:cxnLst/>
                    <a:rect l="l" t="t" r="r" b="b"/>
                    <a:pathLst>
                      <a:path w="701" h="2334" extrusionOk="0">
                        <a:moveTo>
                          <a:pt x="256" y="62"/>
                        </a:moveTo>
                        <a:cubicBezTo>
                          <a:pt x="273" y="809"/>
                          <a:pt x="239" y="1502"/>
                          <a:pt x="21" y="2226"/>
                        </a:cubicBezTo>
                        <a:cubicBezTo>
                          <a:pt x="1" y="2297"/>
                          <a:pt x="98" y="2333"/>
                          <a:pt x="138" y="2273"/>
                        </a:cubicBezTo>
                        <a:cubicBezTo>
                          <a:pt x="576" y="1631"/>
                          <a:pt x="701" y="755"/>
                          <a:pt x="337" y="41"/>
                        </a:cubicBezTo>
                        <a:cubicBezTo>
                          <a:pt x="317" y="1"/>
                          <a:pt x="253" y="21"/>
                          <a:pt x="256" y="6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7172835" y="3797061"/>
                    <a:ext cx="99274" cy="303346"/>
                  </a:xfrm>
                  <a:custGeom>
                    <a:avLst/>
                    <a:gdLst/>
                    <a:ahLst/>
                    <a:cxnLst/>
                    <a:rect l="l" t="t" r="r" b="b"/>
                    <a:pathLst>
                      <a:path w="1384" h="4229" extrusionOk="0">
                        <a:moveTo>
                          <a:pt x="845" y="88"/>
                        </a:moveTo>
                        <a:cubicBezTo>
                          <a:pt x="865" y="1525"/>
                          <a:pt x="553" y="2707"/>
                          <a:pt x="41" y="4036"/>
                        </a:cubicBezTo>
                        <a:cubicBezTo>
                          <a:pt x="1" y="4137"/>
                          <a:pt x="155" y="4228"/>
                          <a:pt x="226" y="4144"/>
                        </a:cubicBezTo>
                        <a:cubicBezTo>
                          <a:pt x="1145" y="3043"/>
                          <a:pt x="1384" y="1427"/>
                          <a:pt x="977" y="71"/>
                        </a:cubicBezTo>
                        <a:cubicBezTo>
                          <a:pt x="957" y="0"/>
                          <a:pt x="842" y="10"/>
                          <a:pt x="845" y="88"/>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5107094" y="2397975"/>
                    <a:ext cx="57025" cy="268342"/>
                  </a:xfrm>
                  <a:custGeom>
                    <a:avLst/>
                    <a:gdLst/>
                    <a:ahLst/>
                    <a:cxnLst/>
                    <a:rect l="l" t="t" r="r" b="b"/>
                    <a:pathLst>
                      <a:path w="795" h="3741" extrusionOk="0">
                        <a:moveTo>
                          <a:pt x="653" y="75"/>
                        </a:moveTo>
                        <a:cubicBezTo>
                          <a:pt x="175" y="1172"/>
                          <a:pt x="71" y="2377"/>
                          <a:pt x="7" y="3558"/>
                        </a:cubicBezTo>
                        <a:cubicBezTo>
                          <a:pt x="0" y="3706"/>
                          <a:pt x="236" y="3740"/>
                          <a:pt x="266" y="3596"/>
                        </a:cubicBezTo>
                        <a:cubicBezTo>
                          <a:pt x="498" y="2451"/>
                          <a:pt x="795" y="1287"/>
                          <a:pt x="791" y="111"/>
                        </a:cubicBezTo>
                        <a:cubicBezTo>
                          <a:pt x="791" y="41"/>
                          <a:pt x="684" y="0"/>
                          <a:pt x="653" y="7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5010690" y="2550759"/>
                    <a:ext cx="43110" cy="184848"/>
                  </a:xfrm>
                  <a:custGeom>
                    <a:avLst/>
                    <a:gdLst/>
                    <a:ahLst/>
                    <a:cxnLst/>
                    <a:rect l="l" t="t" r="r" b="b"/>
                    <a:pathLst>
                      <a:path w="601" h="2577" extrusionOk="0">
                        <a:moveTo>
                          <a:pt x="448" y="82"/>
                        </a:moveTo>
                        <a:cubicBezTo>
                          <a:pt x="250" y="849"/>
                          <a:pt x="58" y="1664"/>
                          <a:pt x="8" y="2459"/>
                        </a:cubicBezTo>
                        <a:cubicBezTo>
                          <a:pt x="1" y="2573"/>
                          <a:pt x="159" y="2577"/>
                          <a:pt x="196" y="2482"/>
                        </a:cubicBezTo>
                        <a:cubicBezTo>
                          <a:pt x="476" y="1745"/>
                          <a:pt x="580" y="890"/>
                          <a:pt x="597" y="102"/>
                        </a:cubicBezTo>
                        <a:cubicBezTo>
                          <a:pt x="600" y="18"/>
                          <a:pt x="473" y="1"/>
                          <a:pt x="448" y="8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5045263" y="2763509"/>
                    <a:ext cx="40886" cy="157519"/>
                  </a:xfrm>
                  <a:custGeom>
                    <a:avLst/>
                    <a:gdLst/>
                    <a:ahLst/>
                    <a:cxnLst/>
                    <a:rect l="l" t="t" r="r" b="b"/>
                    <a:pathLst>
                      <a:path w="570" h="2196" extrusionOk="0">
                        <a:moveTo>
                          <a:pt x="303" y="85"/>
                        </a:moveTo>
                        <a:cubicBezTo>
                          <a:pt x="199" y="735"/>
                          <a:pt x="105" y="1394"/>
                          <a:pt x="11" y="2048"/>
                        </a:cubicBezTo>
                        <a:cubicBezTo>
                          <a:pt x="0" y="2125"/>
                          <a:pt x="115" y="2196"/>
                          <a:pt x="155" y="2109"/>
                        </a:cubicBezTo>
                        <a:cubicBezTo>
                          <a:pt x="455" y="1489"/>
                          <a:pt x="569" y="765"/>
                          <a:pt x="471" y="85"/>
                        </a:cubicBezTo>
                        <a:cubicBezTo>
                          <a:pt x="462" y="1"/>
                          <a:pt x="317" y="1"/>
                          <a:pt x="303" y="8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4933007" y="2796863"/>
                    <a:ext cx="45907" cy="176599"/>
                  </a:xfrm>
                  <a:custGeom>
                    <a:avLst/>
                    <a:gdLst/>
                    <a:ahLst/>
                    <a:cxnLst/>
                    <a:rect l="l" t="t" r="r" b="b"/>
                    <a:pathLst>
                      <a:path w="640" h="2462" extrusionOk="0">
                        <a:moveTo>
                          <a:pt x="445" y="24"/>
                        </a:moveTo>
                        <a:cubicBezTo>
                          <a:pt x="259" y="357"/>
                          <a:pt x="235" y="768"/>
                          <a:pt x="165" y="1139"/>
                        </a:cubicBezTo>
                        <a:cubicBezTo>
                          <a:pt x="91" y="1526"/>
                          <a:pt x="21" y="1919"/>
                          <a:pt x="4" y="2317"/>
                        </a:cubicBezTo>
                        <a:cubicBezTo>
                          <a:pt x="0" y="2414"/>
                          <a:pt x="151" y="2461"/>
                          <a:pt x="195" y="2367"/>
                        </a:cubicBezTo>
                        <a:cubicBezTo>
                          <a:pt x="350" y="2017"/>
                          <a:pt x="441" y="1650"/>
                          <a:pt x="498" y="1273"/>
                        </a:cubicBezTo>
                        <a:cubicBezTo>
                          <a:pt x="555" y="876"/>
                          <a:pt x="639" y="418"/>
                          <a:pt x="501" y="34"/>
                        </a:cubicBezTo>
                        <a:cubicBezTo>
                          <a:pt x="495" y="8"/>
                          <a:pt x="458" y="0"/>
                          <a:pt x="445" y="2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4988310" y="2956748"/>
                    <a:ext cx="43970" cy="198549"/>
                  </a:xfrm>
                  <a:custGeom>
                    <a:avLst/>
                    <a:gdLst/>
                    <a:ahLst/>
                    <a:cxnLst/>
                    <a:rect l="l" t="t" r="r" b="b"/>
                    <a:pathLst>
                      <a:path w="613" h="2768" extrusionOk="0">
                        <a:moveTo>
                          <a:pt x="360" y="61"/>
                        </a:moveTo>
                        <a:cubicBezTo>
                          <a:pt x="175" y="905"/>
                          <a:pt x="114" y="1794"/>
                          <a:pt x="10" y="2656"/>
                        </a:cubicBezTo>
                        <a:cubicBezTo>
                          <a:pt x="0" y="2757"/>
                          <a:pt x="154" y="2768"/>
                          <a:pt x="182" y="2679"/>
                        </a:cubicBezTo>
                        <a:cubicBezTo>
                          <a:pt x="454" y="1851"/>
                          <a:pt x="613" y="930"/>
                          <a:pt x="474" y="61"/>
                        </a:cubicBezTo>
                        <a:cubicBezTo>
                          <a:pt x="465" y="0"/>
                          <a:pt x="373" y="4"/>
                          <a:pt x="360" y="61"/>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5016070" y="3100853"/>
                    <a:ext cx="64485" cy="203928"/>
                  </a:xfrm>
                  <a:custGeom>
                    <a:avLst/>
                    <a:gdLst/>
                    <a:ahLst/>
                    <a:cxnLst/>
                    <a:rect l="l" t="t" r="r" b="b"/>
                    <a:pathLst>
                      <a:path w="899" h="2843" extrusionOk="0">
                        <a:moveTo>
                          <a:pt x="300" y="142"/>
                        </a:moveTo>
                        <a:cubicBezTo>
                          <a:pt x="0" y="886"/>
                          <a:pt x="20" y="1812"/>
                          <a:pt x="64" y="2597"/>
                        </a:cubicBezTo>
                        <a:cubicBezTo>
                          <a:pt x="78" y="2822"/>
                          <a:pt x="360" y="2842"/>
                          <a:pt x="441" y="2647"/>
                        </a:cubicBezTo>
                        <a:cubicBezTo>
                          <a:pt x="754" y="1869"/>
                          <a:pt x="899" y="900"/>
                          <a:pt x="532" y="112"/>
                        </a:cubicBezTo>
                        <a:cubicBezTo>
                          <a:pt x="478" y="1"/>
                          <a:pt x="333" y="52"/>
                          <a:pt x="300" y="14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4898720" y="3096047"/>
                    <a:ext cx="20300" cy="92317"/>
                  </a:xfrm>
                  <a:custGeom>
                    <a:avLst/>
                    <a:gdLst/>
                    <a:ahLst/>
                    <a:cxnLst/>
                    <a:rect l="l" t="t" r="r" b="b"/>
                    <a:pathLst>
                      <a:path w="283" h="1287" extrusionOk="0">
                        <a:moveTo>
                          <a:pt x="131" y="78"/>
                        </a:moveTo>
                        <a:cubicBezTo>
                          <a:pt x="70" y="445"/>
                          <a:pt x="0" y="815"/>
                          <a:pt x="47" y="1189"/>
                        </a:cubicBezTo>
                        <a:cubicBezTo>
                          <a:pt x="57" y="1259"/>
                          <a:pt x="158" y="1286"/>
                          <a:pt x="179" y="1209"/>
                        </a:cubicBezTo>
                        <a:cubicBezTo>
                          <a:pt x="283" y="846"/>
                          <a:pt x="269" y="468"/>
                          <a:pt x="263" y="94"/>
                        </a:cubicBezTo>
                        <a:cubicBezTo>
                          <a:pt x="263" y="24"/>
                          <a:pt x="141" y="1"/>
                          <a:pt x="131" y="78"/>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4970163" y="3389924"/>
                    <a:ext cx="60181" cy="163544"/>
                  </a:xfrm>
                  <a:custGeom>
                    <a:avLst/>
                    <a:gdLst/>
                    <a:ahLst/>
                    <a:cxnLst/>
                    <a:rect l="l" t="t" r="r" b="b"/>
                    <a:pathLst>
                      <a:path w="839" h="2280" extrusionOk="0">
                        <a:moveTo>
                          <a:pt x="441" y="81"/>
                        </a:moveTo>
                        <a:cubicBezTo>
                          <a:pt x="75" y="657"/>
                          <a:pt x="0" y="1461"/>
                          <a:pt x="112" y="2125"/>
                        </a:cubicBezTo>
                        <a:cubicBezTo>
                          <a:pt x="132" y="2256"/>
                          <a:pt x="340" y="2279"/>
                          <a:pt x="395" y="2162"/>
                        </a:cubicBezTo>
                        <a:cubicBezTo>
                          <a:pt x="687" y="1556"/>
                          <a:pt x="839" y="764"/>
                          <a:pt x="647" y="108"/>
                        </a:cubicBezTo>
                        <a:cubicBezTo>
                          <a:pt x="617" y="14"/>
                          <a:pt x="492" y="1"/>
                          <a:pt x="441" y="81"/>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4810564" y="3333401"/>
                    <a:ext cx="15996" cy="155582"/>
                  </a:xfrm>
                  <a:custGeom>
                    <a:avLst/>
                    <a:gdLst/>
                    <a:ahLst/>
                    <a:cxnLst/>
                    <a:rect l="l" t="t" r="r" b="b"/>
                    <a:pathLst>
                      <a:path w="223" h="2169" extrusionOk="0">
                        <a:moveTo>
                          <a:pt x="108" y="74"/>
                        </a:moveTo>
                        <a:cubicBezTo>
                          <a:pt x="47" y="752"/>
                          <a:pt x="0" y="1425"/>
                          <a:pt x="34" y="2105"/>
                        </a:cubicBezTo>
                        <a:cubicBezTo>
                          <a:pt x="37" y="2169"/>
                          <a:pt x="121" y="2165"/>
                          <a:pt x="128" y="2105"/>
                        </a:cubicBezTo>
                        <a:cubicBezTo>
                          <a:pt x="213" y="1428"/>
                          <a:pt x="222" y="755"/>
                          <a:pt x="219" y="74"/>
                        </a:cubicBezTo>
                        <a:cubicBezTo>
                          <a:pt x="216" y="1"/>
                          <a:pt x="112" y="4"/>
                          <a:pt x="108" y="7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4868235" y="3394299"/>
                    <a:ext cx="30987" cy="145612"/>
                  </a:xfrm>
                  <a:custGeom>
                    <a:avLst/>
                    <a:gdLst/>
                    <a:ahLst/>
                    <a:cxnLst/>
                    <a:rect l="l" t="t" r="r" b="b"/>
                    <a:pathLst>
                      <a:path w="432" h="2030" extrusionOk="0">
                        <a:moveTo>
                          <a:pt x="172" y="64"/>
                        </a:moveTo>
                        <a:cubicBezTo>
                          <a:pt x="82" y="687"/>
                          <a:pt x="58" y="1326"/>
                          <a:pt x="7" y="1955"/>
                        </a:cubicBezTo>
                        <a:cubicBezTo>
                          <a:pt x="1" y="2027"/>
                          <a:pt x="102" y="2030"/>
                          <a:pt x="122" y="1969"/>
                        </a:cubicBezTo>
                        <a:cubicBezTo>
                          <a:pt x="341" y="1370"/>
                          <a:pt x="432" y="693"/>
                          <a:pt x="293" y="64"/>
                        </a:cubicBezTo>
                        <a:cubicBezTo>
                          <a:pt x="280" y="7"/>
                          <a:pt x="179" y="0"/>
                          <a:pt x="172" y="6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4933007" y="3741973"/>
                    <a:ext cx="59464" cy="158954"/>
                  </a:xfrm>
                  <a:custGeom>
                    <a:avLst/>
                    <a:gdLst/>
                    <a:ahLst/>
                    <a:cxnLst/>
                    <a:rect l="l" t="t" r="r" b="b"/>
                    <a:pathLst>
                      <a:path w="829" h="2216" extrusionOk="0">
                        <a:moveTo>
                          <a:pt x="394" y="44"/>
                        </a:moveTo>
                        <a:cubicBezTo>
                          <a:pt x="84" y="573"/>
                          <a:pt x="0" y="1660"/>
                          <a:pt x="417" y="2142"/>
                        </a:cubicBezTo>
                        <a:cubicBezTo>
                          <a:pt x="481" y="2215"/>
                          <a:pt x="627" y="2198"/>
                          <a:pt x="667" y="2111"/>
                        </a:cubicBezTo>
                        <a:cubicBezTo>
                          <a:pt x="829" y="1768"/>
                          <a:pt x="757" y="1421"/>
                          <a:pt x="707" y="1054"/>
                        </a:cubicBezTo>
                        <a:cubicBezTo>
                          <a:pt x="663" y="717"/>
                          <a:pt x="643" y="357"/>
                          <a:pt x="501" y="44"/>
                        </a:cubicBezTo>
                        <a:cubicBezTo>
                          <a:pt x="485" y="1"/>
                          <a:pt x="417" y="7"/>
                          <a:pt x="394" y="44"/>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4994335" y="3601669"/>
                    <a:ext cx="32350" cy="143962"/>
                  </a:xfrm>
                  <a:custGeom>
                    <a:avLst/>
                    <a:gdLst/>
                    <a:ahLst/>
                    <a:cxnLst/>
                    <a:rect l="l" t="t" r="r" b="b"/>
                    <a:pathLst>
                      <a:path w="451" h="2007" extrusionOk="0">
                        <a:moveTo>
                          <a:pt x="91" y="152"/>
                        </a:moveTo>
                        <a:cubicBezTo>
                          <a:pt x="27" y="717"/>
                          <a:pt x="0" y="1310"/>
                          <a:pt x="37" y="1872"/>
                        </a:cubicBezTo>
                        <a:cubicBezTo>
                          <a:pt x="44" y="1987"/>
                          <a:pt x="196" y="2007"/>
                          <a:pt x="232" y="1899"/>
                        </a:cubicBezTo>
                        <a:cubicBezTo>
                          <a:pt x="431" y="1344"/>
                          <a:pt x="451" y="701"/>
                          <a:pt x="303" y="125"/>
                        </a:cubicBezTo>
                        <a:cubicBezTo>
                          <a:pt x="269" y="1"/>
                          <a:pt x="104" y="41"/>
                          <a:pt x="91" y="152"/>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4839973" y="3612501"/>
                    <a:ext cx="30270" cy="131481"/>
                  </a:xfrm>
                  <a:custGeom>
                    <a:avLst/>
                    <a:gdLst/>
                    <a:ahLst/>
                    <a:cxnLst/>
                    <a:rect l="l" t="t" r="r" b="b"/>
                    <a:pathLst>
                      <a:path w="422" h="1833" extrusionOk="0">
                        <a:moveTo>
                          <a:pt x="41" y="89"/>
                        </a:moveTo>
                        <a:cubicBezTo>
                          <a:pt x="28" y="627"/>
                          <a:pt x="1" y="1236"/>
                          <a:pt x="190" y="1752"/>
                        </a:cubicBezTo>
                        <a:cubicBezTo>
                          <a:pt x="210" y="1812"/>
                          <a:pt x="321" y="1832"/>
                          <a:pt x="334" y="1752"/>
                        </a:cubicBezTo>
                        <a:cubicBezTo>
                          <a:pt x="422" y="1206"/>
                          <a:pt x="283" y="604"/>
                          <a:pt x="166" y="72"/>
                        </a:cubicBezTo>
                        <a:cubicBezTo>
                          <a:pt x="153" y="1"/>
                          <a:pt x="45" y="18"/>
                          <a:pt x="41" y="89"/>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4599698" y="2013262"/>
                    <a:ext cx="3090865" cy="2402602"/>
                  </a:xfrm>
                  <a:custGeom>
                    <a:avLst/>
                    <a:gdLst/>
                    <a:ahLst/>
                    <a:cxnLst/>
                    <a:rect l="l" t="t" r="r" b="b"/>
                    <a:pathLst>
                      <a:path w="37431" h="29096" extrusionOk="0">
                        <a:moveTo>
                          <a:pt x="3259" y="25925"/>
                        </a:moveTo>
                        <a:cubicBezTo>
                          <a:pt x="6518" y="29096"/>
                          <a:pt x="8635" y="28140"/>
                          <a:pt x="11359" y="27326"/>
                        </a:cubicBezTo>
                        <a:cubicBezTo>
                          <a:pt x="13368" y="28659"/>
                          <a:pt x="16990" y="28571"/>
                          <a:pt x="20088" y="27638"/>
                        </a:cubicBezTo>
                        <a:cubicBezTo>
                          <a:pt x="23430" y="29052"/>
                          <a:pt x="26379" y="28039"/>
                          <a:pt x="28123" y="27251"/>
                        </a:cubicBezTo>
                        <a:cubicBezTo>
                          <a:pt x="30513" y="28177"/>
                          <a:pt x="33415" y="28584"/>
                          <a:pt x="35782" y="26551"/>
                        </a:cubicBezTo>
                        <a:cubicBezTo>
                          <a:pt x="36435" y="25992"/>
                          <a:pt x="36997" y="24838"/>
                          <a:pt x="37431" y="23561"/>
                        </a:cubicBezTo>
                        <a:cubicBezTo>
                          <a:pt x="36637" y="24568"/>
                          <a:pt x="35560" y="25222"/>
                          <a:pt x="33994" y="25164"/>
                        </a:cubicBezTo>
                        <a:cubicBezTo>
                          <a:pt x="29574" y="24995"/>
                          <a:pt x="29359" y="23993"/>
                          <a:pt x="29059" y="23397"/>
                        </a:cubicBezTo>
                        <a:cubicBezTo>
                          <a:pt x="27066" y="24821"/>
                          <a:pt x="21330" y="26844"/>
                          <a:pt x="17661" y="24097"/>
                        </a:cubicBezTo>
                        <a:cubicBezTo>
                          <a:pt x="15748" y="25302"/>
                          <a:pt x="9877" y="26874"/>
                          <a:pt x="8248" y="22784"/>
                        </a:cubicBezTo>
                        <a:cubicBezTo>
                          <a:pt x="7436" y="20761"/>
                          <a:pt x="7066" y="19586"/>
                          <a:pt x="6898" y="18916"/>
                        </a:cubicBezTo>
                        <a:cubicBezTo>
                          <a:pt x="6649" y="20374"/>
                          <a:pt x="7239" y="23592"/>
                          <a:pt x="5168" y="23804"/>
                        </a:cubicBezTo>
                        <a:cubicBezTo>
                          <a:pt x="2414" y="24091"/>
                          <a:pt x="1795" y="15075"/>
                          <a:pt x="3041" y="8339"/>
                        </a:cubicBezTo>
                        <a:cubicBezTo>
                          <a:pt x="3878" y="3795"/>
                          <a:pt x="7831" y="1994"/>
                          <a:pt x="10675" y="2003"/>
                        </a:cubicBezTo>
                        <a:cubicBezTo>
                          <a:pt x="5676" y="1"/>
                          <a:pt x="2767" y="5107"/>
                          <a:pt x="1680" y="8265"/>
                        </a:cubicBezTo>
                        <a:cubicBezTo>
                          <a:pt x="816" y="10783"/>
                          <a:pt x="0" y="22753"/>
                          <a:pt x="3259" y="25925"/>
                        </a:cubicBezTo>
                        <a:close/>
                      </a:path>
                    </a:pathLst>
                  </a:custGeom>
                  <a:solidFill>
                    <a:srgbClr val="A1493B">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5875566" y="2310119"/>
                    <a:ext cx="395699" cy="2008224"/>
                  </a:xfrm>
                  <a:custGeom>
                    <a:avLst/>
                    <a:gdLst/>
                    <a:ahLst/>
                    <a:cxnLst/>
                    <a:rect l="l" t="t" r="r" b="b"/>
                    <a:pathLst>
                      <a:path w="4792" h="24320" extrusionOk="0">
                        <a:moveTo>
                          <a:pt x="4704" y="24017"/>
                        </a:moveTo>
                        <a:cubicBezTo>
                          <a:pt x="2704" y="21071"/>
                          <a:pt x="2375" y="16483"/>
                          <a:pt x="1755" y="12998"/>
                        </a:cubicBezTo>
                        <a:cubicBezTo>
                          <a:pt x="1001" y="8743"/>
                          <a:pt x="361" y="4209"/>
                          <a:pt x="2220" y="162"/>
                        </a:cubicBezTo>
                        <a:cubicBezTo>
                          <a:pt x="2257" y="82"/>
                          <a:pt x="2149" y="1"/>
                          <a:pt x="2105" y="85"/>
                        </a:cubicBezTo>
                        <a:cubicBezTo>
                          <a:pt x="1" y="3926"/>
                          <a:pt x="425" y="8046"/>
                          <a:pt x="1200" y="12241"/>
                        </a:cubicBezTo>
                        <a:cubicBezTo>
                          <a:pt x="1903" y="16045"/>
                          <a:pt x="2283" y="20984"/>
                          <a:pt x="4525" y="24188"/>
                        </a:cubicBezTo>
                        <a:cubicBezTo>
                          <a:pt x="4617" y="24319"/>
                          <a:pt x="4791" y="24147"/>
                          <a:pt x="4704" y="240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6764817" y="2312597"/>
                    <a:ext cx="321217" cy="1984030"/>
                  </a:xfrm>
                  <a:custGeom>
                    <a:avLst/>
                    <a:gdLst/>
                    <a:ahLst/>
                    <a:cxnLst/>
                    <a:rect l="l" t="t" r="r" b="b"/>
                    <a:pathLst>
                      <a:path w="3890" h="24027" extrusionOk="0">
                        <a:moveTo>
                          <a:pt x="3128" y="11645"/>
                        </a:moveTo>
                        <a:cubicBezTo>
                          <a:pt x="2873" y="7451"/>
                          <a:pt x="2078" y="3667"/>
                          <a:pt x="55" y="25"/>
                        </a:cubicBezTo>
                        <a:cubicBezTo>
                          <a:pt x="41" y="1"/>
                          <a:pt x="1" y="21"/>
                          <a:pt x="18" y="45"/>
                        </a:cubicBezTo>
                        <a:cubicBezTo>
                          <a:pt x="1930" y="3512"/>
                          <a:pt x="2550" y="7673"/>
                          <a:pt x="2762" y="11625"/>
                        </a:cubicBezTo>
                        <a:cubicBezTo>
                          <a:pt x="2856" y="13409"/>
                          <a:pt x="2950" y="15247"/>
                          <a:pt x="2886" y="17038"/>
                        </a:cubicBezTo>
                        <a:cubicBezTo>
                          <a:pt x="2822" y="18856"/>
                          <a:pt x="2509" y="21900"/>
                          <a:pt x="1610" y="23468"/>
                        </a:cubicBezTo>
                        <a:cubicBezTo>
                          <a:pt x="1449" y="23747"/>
                          <a:pt x="1853" y="24027"/>
                          <a:pt x="2011" y="23747"/>
                        </a:cubicBezTo>
                        <a:cubicBezTo>
                          <a:pt x="3889" y="20401"/>
                          <a:pt x="3358" y="15355"/>
                          <a:pt x="3128" y="116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5132637" y="2312101"/>
                    <a:ext cx="478440" cy="1949513"/>
                  </a:xfrm>
                  <a:custGeom>
                    <a:avLst/>
                    <a:gdLst/>
                    <a:ahLst/>
                    <a:cxnLst/>
                    <a:rect l="l" t="t" r="r" b="b"/>
                    <a:pathLst>
                      <a:path w="5794" h="23609" extrusionOk="0">
                        <a:moveTo>
                          <a:pt x="5618" y="431"/>
                        </a:moveTo>
                        <a:cubicBezTo>
                          <a:pt x="1848" y="3030"/>
                          <a:pt x="535" y="7901"/>
                          <a:pt x="522" y="12433"/>
                        </a:cubicBezTo>
                        <a:cubicBezTo>
                          <a:pt x="515" y="14843"/>
                          <a:pt x="656" y="17462"/>
                          <a:pt x="1218" y="19808"/>
                        </a:cubicBezTo>
                        <a:cubicBezTo>
                          <a:pt x="1660" y="21659"/>
                          <a:pt x="3289" y="22928"/>
                          <a:pt x="4969" y="23508"/>
                        </a:cubicBezTo>
                        <a:cubicBezTo>
                          <a:pt x="5171" y="23578"/>
                          <a:pt x="4810" y="23609"/>
                          <a:pt x="4588" y="23568"/>
                        </a:cubicBezTo>
                        <a:cubicBezTo>
                          <a:pt x="3258" y="23323"/>
                          <a:pt x="1824" y="22525"/>
                          <a:pt x="1175" y="21242"/>
                        </a:cubicBezTo>
                        <a:cubicBezTo>
                          <a:pt x="595" y="20097"/>
                          <a:pt x="518" y="18660"/>
                          <a:pt x="377" y="17397"/>
                        </a:cubicBezTo>
                        <a:cubicBezTo>
                          <a:pt x="219" y="15943"/>
                          <a:pt x="94" y="14486"/>
                          <a:pt x="70" y="13022"/>
                        </a:cubicBezTo>
                        <a:cubicBezTo>
                          <a:pt x="0" y="8123"/>
                          <a:pt x="1333" y="2875"/>
                          <a:pt x="5463" y="121"/>
                        </a:cubicBezTo>
                        <a:cubicBezTo>
                          <a:pt x="5645" y="0"/>
                          <a:pt x="5794" y="310"/>
                          <a:pt x="5618" y="43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431" name="Google Shape;1431;p28"/>
          <p:cNvGrpSpPr/>
          <p:nvPr/>
        </p:nvGrpSpPr>
        <p:grpSpPr>
          <a:xfrm rot="899960" flipH="1">
            <a:off x="-339500" y="-523421"/>
            <a:ext cx="2305152" cy="1835391"/>
            <a:chOff x="7175311" y="-105194"/>
            <a:chExt cx="2305221" cy="1835446"/>
          </a:xfrm>
        </p:grpSpPr>
        <p:sp>
          <p:nvSpPr>
            <p:cNvPr id="1432" name="Google Shape;1432;p28"/>
            <p:cNvSpPr/>
            <p:nvPr/>
          </p:nvSpPr>
          <p:spPr>
            <a:xfrm rot="10471135" flipH="1">
              <a:off x="7712569" y="-25796"/>
              <a:ext cx="1717249" cy="1144220"/>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3" name="Google Shape;1433;p28"/>
            <p:cNvGrpSpPr/>
            <p:nvPr/>
          </p:nvGrpSpPr>
          <p:grpSpPr>
            <a:xfrm>
              <a:off x="7175311" y="570842"/>
              <a:ext cx="973777" cy="1159410"/>
              <a:chOff x="7156810" y="552340"/>
              <a:chExt cx="973777" cy="1159410"/>
            </a:xfrm>
          </p:grpSpPr>
          <p:grpSp>
            <p:nvGrpSpPr>
              <p:cNvPr id="1434" name="Google Shape;1434;p28"/>
              <p:cNvGrpSpPr/>
              <p:nvPr/>
            </p:nvGrpSpPr>
            <p:grpSpPr>
              <a:xfrm rot="8043138" flipH="1">
                <a:off x="7382119" y="986199"/>
                <a:ext cx="614505" cy="591325"/>
                <a:chOff x="3804957" y="83162"/>
                <a:chExt cx="915523" cy="1017843"/>
              </a:xfrm>
            </p:grpSpPr>
            <p:sp>
              <p:nvSpPr>
                <p:cNvPr id="1435" name="Google Shape;1435;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8"/>
              <p:cNvGrpSpPr/>
              <p:nvPr/>
            </p:nvGrpSpPr>
            <p:grpSpPr>
              <a:xfrm rot="-8235155" flipH="1">
                <a:off x="7320053" y="665687"/>
                <a:ext cx="647290" cy="690442"/>
                <a:chOff x="3804957" y="83162"/>
                <a:chExt cx="915523" cy="1017843"/>
              </a:xfrm>
            </p:grpSpPr>
            <p:sp>
              <p:nvSpPr>
                <p:cNvPr id="1451" name="Google Shape;1451;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7" name="Google Shape;1467;p28"/>
            <p:cNvGrpSpPr/>
            <p:nvPr/>
          </p:nvGrpSpPr>
          <p:grpSpPr>
            <a:xfrm rot="4971062" flipH="1">
              <a:off x="8602670" y="689971"/>
              <a:ext cx="380335" cy="481217"/>
              <a:chOff x="3804957" y="83162"/>
              <a:chExt cx="915523" cy="1017843"/>
            </a:xfrm>
          </p:grpSpPr>
          <p:sp>
            <p:nvSpPr>
              <p:cNvPr id="1468" name="Google Shape;1468;p2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Picture 2" descr="Gif Baile del Pavo Real , gifs e imágenes animadas">
            <a:extLst>
              <a:ext uri="{FF2B5EF4-FFF2-40B4-BE49-F238E27FC236}">
                <a16:creationId xmlns:a16="http://schemas.microsoft.com/office/drawing/2014/main" id="{CE6A5C94-F97A-4B29-8573-39038707CFB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03917" y="3235077"/>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0C48821-FBF6-41FC-8F6F-EE6F0EDADF10}"/>
              </a:ext>
            </a:extLst>
          </p:cNvPr>
          <p:cNvSpPr/>
          <p:nvPr/>
        </p:nvSpPr>
        <p:spPr>
          <a:xfrm>
            <a:off x="618763" y="1119113"/>
            <a:ext cx="3544560" cy="1200329"/>
          </a:xfrm>
          <a:prstGeom prst="rect">
            <a:avLst/>
          </a:prstGeom>
          <a:noFill/>
        </p:spPr>
        <p:txBody>
          <a:bodyPr wrap="none" lIns="91440" tIns="45720" rIns="91440" bIns="45720">
            <a:spAutoFit/>
          </a:bodyPr>
          <a:lstStyle/>
          <a:p>
            <a:pPr algn="ctr"/>
            <a:r>
              <a:rPr lang="es-ES" sz="7200" b="1" dirty="0">
                <a:ln w="9525">
                  <a:solidFill>
                    <a:schemeClr val="bg1"/>
                  </a:solidFill>
                  <a:prstDash val="solid"/>
                </a:ln>
                <a:solidFill>
                  <a:schemeClr val="tx1"/>
                </a:solidFill>
                <a:effectLst>
                  <a:outerShdw blurRad="12700" dist="38100" dir="2700000" algn="tl" rotWithShape="0">
                    <a:schemeClr val="bg1">
                      <a:lumMod val="50000"/>
                    </a:schemeClr>
                  </a:outerShdw>
                </a:effectLst>
              </a:rPr>
              <a:t>6</a:t>
            </a: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 Grade</a:t>
            </a:r>
          </a:p>
        </p:txBody>
      </p:sp>
      <p:sp>
        <p:nvSpPr>
          <p:cNvPr id="3" name="Rectángulo 2">
            <a:extLst>
              <a:ext uri="{FF2B5EF4-FFF2-40B4-BE49-F238E27FC236}">
                <a16:creationId xmlns:a16="http://schemas.microsoft.com/office/drawing/2014/main" id="{2BD00688-1CEE-4FDA-BCE9-E995A7945FCD}"/>
              </a:ext>
            </a:extLst>
          </p:cNvPr>
          <p:cNvSpPr/>
          <p:nvPr/>
        </p:nvSpPr>
        <p:spPr>
          <a:xfrm>
            <a:off x="2436076" y="38159"/>
            <a:ext cx="6082113" cy="769441"/>
          </a:xfrm>
          <a:prstGeom prst="rect">
            <a:avLst/>
          </a:prstGeom>
          <a:noFill/>
        </p:spPr>
        <p:txBody>
          <a:bodyPr wrap="none" lIns="91440" tIns="45720" rIns="91440" bIns="45720">
            <a:spAutoFit/>
          </a:bodyPr>
          <a:lstStyle/>
          <a:p>
            <a:pPr algn="ctr"/>
            <a:r>
              <a:rPr lang="es-E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 veremos en tutoría</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8542 0.03364 L -4.68375E-17 2.83951E-6 " pathEditMode="relative" rAng="0" ptsTypes="AA">
                                      <p:cBhvr>
                                        <p:cTn id="6" dur="3500" fill="hold"/>
                                        <p:tgtEl>
                                          <p:spTgt spid="1026"/>
                                        </p:tgtEl>
                                        <p:attrNameLst>
                                          <p:attrName>ppt_x</p:attrName>
                                          <p:attrName>ppt_y</p:attrName>
                                        </p:attrNameLst>
                                      </p:cBhvr>
                                      <p:rCtr x="-19792" y="-2099"/>
                                    </p:animMotion>
                                  </p:childTnLst>
                                </p:cTn>
                              </p:par>
                              <p:par>
                                <p:cTn id="7" presetID="32" presetClass="emph" presetSubtype="0" fill="hold" nodeType="withEffect">
                                  <p:stCondLst>
                                    <p:cond delay="0"/>
                                  </p:stCondLst>
                                  <p:childTnLst>
                                    <p:animRot by="120000">
                                      <p:cBhvr>
                                        <p:cTn id="8" dur="125" fill="hold">
                                          <p:stCondLst>
                                            <p:cond delay="0"/>
                                          </p:stCondLst>
                                        </p:cTn>
                                        <p:tgtEl>
                                          <p:spTgt spid="1431"/>
                                        </p:tgtEl>
                                        <p:attrNameLst>
                                          <p:attrName>r</p:attrName>
                                        </p:attrNameLst>
                                      </p:cBhvr>
                                    </p:animRot>
                                    <p:animRot by="-240000">
                                      <p:cBhvr>
                                        <p:cTn id="9" dur="250" fill="hold">
                                          <p:stCondLst>
                                            <p:cond delay="250"/>
                                          </p:stCondLst>
                                        </p:cTn>
                                        <p:tgtEl>
                                          <p:spTgt spid="1431"/>
                                        </p:tgtEl>
                                        <p:attrNameLst>
                                          <p:attrName>r</p:attrName>
                                        </p:attrNameLst>
                                      </p:cBhvr>
                                    </p:animRot>
                                    <p:animRot by="240000">
                                      <p:cBhvr>
                                        <p:cTn id="10" dur="250" fill="hold">
                                          <p:stCondLst>
                                            <p:cond delay="500"/>
                                          </p:stCondLst>
                                        </p:cTn>
                                        <p:tgtEl>
                                          <p:spTgt spid="1431"/>
                                        </p:tgtEl>
                                        <p:attrNameLst>
                                          <p:attrName>r</p:attrName>
                                        </p:attrNameLst>
                                      </p:cBhvr>
                                    </p:animRot>
                                    <p:animRot by="-240000">
                                      <p:cBhvr>
                                        <p:cTn id="11" dur="250" fill="hold">
                                          <p:stCondLst>
                                            <p:cond delay="750"/>
                                          </p:stCondLst>
                                        </p:cTn>
                                        <p:tgtEl>
                                          <p:spTgt spid="1431"/>
                                        </p:tgtEl>
                                        <p:attrNameLst>
                                          <p:attrName>r</p:attrName>
                                        </p:attrNameLst>
                                      </p:cBhvr>
                                    </p:animRot>
                                    <p:animRot by="120000">
                                      <p:cBhvr>
                                        <p:cTn id="12" dur="250" fill="hold">
                                          <p:stCondLst>
                                            <p:cond delay="1000"/>
                                          </p:stCondLst>
                                        </p:cTn>
                                        <p:tgtEl>
                                          <p:spTgt spid="1431"/>
                                        </p:tgtEl>
                                        <p:attrNameLst>
                                          <p:attrName>r</p:attrName>
                                        </p:attrNameLst>
                                      </p:cBhvr>
                                    </p:animRot>
                                  </p:childTnLst>
                                </p:cTn>
                              </p:par>
                              <p:par>
                                <p:cTn id="13" presetID="26" presetClass="emph" presetSubtype="0" fill="hold" grpId="0" nodeType="withEffect">
                                  <p:stCondLst>
                                    <p:cond delay="0"/>
                                  </p:stCondLst>
                                  <p:childTnLst>
                                    <p:animEffect transition="out" filter="fade">
                                      <p:cBhvr>
                                        <p:cTn id="14" dur="1000" tmFilter="0, 0; .2, .5; .8, .5; 1, 0"/>
                                        <p:tgtEl>
                                          <p:spTgt spid="3"/>
                                        </p:tgtEl>
                                      </p:cBhvr>
                                    </p:animEffect>
                                    <p:animScale>
                                      <p:cBhvr>
                                        <p:cTn id="15"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926"/>
        <p:cNvGrpSpPr/>
        <p:nvPr/>
      </p:nvGrpSpPr>
      <p:grpSpPr>
        <a:xfrm>
          <a:off x="0" y="0"/>
          <a:ext cx="0" cy="0"/>
          <a:chOff x="0" y="0"/>
          <a:chExt cx="0" cy="0"/>
        </a:xfrm>
      </p:grpSpPr>
      <p:sp>
        <p:nvSpPr>
          <p:cNvPr id="927" name="Google Shape;927;p25"/>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5"/>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5"/>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5"/>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5"/>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5"/>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5"/>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5"/>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5"/>
          <p:cNvSpPr txBox="1">
            <a:spLocks noGrp="1"/>
          </p:cNvSpPr>
          <p:nvPr>
            <p:ph type="title"/>
          </p:nvPr>
        </p:nvSpPr>
        <p:spPr>
          <a:xfrm>
            <a:off x="1533775" y="448650"/>
            <a:ext cx="6277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Pages </a:t>
            </a:r>
            <a:endParaRPr sz="4000" dirty="0"/>
          </a:p>
        </p:txBody>
      </p:sp>
      <p:sp>
        <p:nvSpPr>
          <p:cNvPr id="937" name="Google Shape;937;p25"/>
          <p:cNvSpPr txBox="1">
            <a:spLocks noGrp="1"/>
          </p:cNvSpPr>
          <p:nvPr>
            <p:ph type="body" idx="1"/>
          </p:nvPr>
        </p:nvSpPr>
        <p:spPr>
          <a:xfrm>
            <a:off x="720000" y="1222048"/>
            <a:ext cx="7692000" cy="3141477"/>
          </a:xfrm>
          <a:prstGeom prst="rect">
            <a:avLst/>
          </a:prstGeom>
        </p:spPr>
        <p:txBody>
          <a:bodyPr spcFirstLastPara="1" wrap="square" lIns="91425" tIns="91425" rIns="91425" bIns="91425" anchor="t" anchorCtr="0">
            <a:noAutofit/>
          </a:bodyPr>
          <a:lstStyle/>
          <a:p>
            <a:pPr marL="342900" lvl="0" indent="-342900">
              <a:lnSpc>
                <a:spcPct val="115000"/>
              </a:lnSpc>
              <a:spcAft>
                <a:spcPts val="1000"/>
              </a:spcAft>
              <a:buFont typeface="Cambria" panose="02040503050406030204" pitchFamily="18" charset="0"/>
              <a:buChar char="-"/>
            </a:pPr>
            <a:r>
              <a:rPr lang="es-CL" sz="1800" dirty="0">
                <a:effectLst/>
                <a:latin typeface="Cambria" panose="02040503050406030204" pitchFamily="18" charset="0"/>
                <a:ea typeface="Calibri" panose="020F0502020204030204" pitchFamily="34" charset="0"/>
                <a:cs typeface="Arial" panose="020B0604020202020204" pitchFamily="34" charset="0"/>
              </a:rPr>
              <a:t>Página 80 ejercicio 12 une las imagines con las oraciones</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mbria" panose="02040503050406030204" pitchFamily="18" charset="0"/>
              <a:buChar char="-"/>
            </a:pPr>
            <a:r>
              <a:rPr lang="es-CL" sz="1800" dirty="0">
                <a:effectLst/>
                <a:latin typeface="Cambria" panose="02040503050406030204" pitchFamily="18" charset="0"/>
                <a:ea typeface="Calibri" panose="020F0502020204030204" pitchFamily="34" charset="0"/>
                <a:cs typeface="Arial" panose="020B0604020202020204" pitchFamily="34" charset="0"/>
              </a:rPr>
              <a:t>Página 81 ejercicio 14 lee y comprende el texto ( fabula)</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mbria" panose="02040503050406030204" pitchFamily="18" charset="0"/>
              <a:buChar char="-"/>
            </a:pPr>
            <a:r>
              <a:rPr lang="es-CL" sz="1800" dirty="0">
                <a:effectLst/>
                <a:latin typeface="Cambria" panose="02040503050406030204" pitchFamily="18" charset="0"/>
                <a:ea typeface="Calibri" panose="020F0502020204030204" pitchFamily="34" charset="0"/>
                <a:cs typeface="Arial" panose="020B0604020202020204" pitchFamily="34" charset="0"/>
              </a:rPr>
              <a:t>Página 81 ejercicio 15 responde las 4 preguntas sobre el texto ( en inglés y oraciones completas)</a:t>
            </a:r>
            <a:endParaRPr lang="es-C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mbria" panose="02040503050406030204" pitchFamily="18" charset="0"/>
              <a:buChar char="-"/>
            </a:pPr>
            <a:r>
              <a:rPr lang="es-CL" sz="1800" dirty="0">
                <a:effectLst/>
                <a:latin typeface="Cambria" panose="02040503050406030204" pitchFamily="18" charset="0"/>
                <a:ea typeface="Calibri" panose="020F0502020204030204" pitchFamily="34" charset="0"/>
                <a:cs typeface="Arial" panose="020B0604020202020204" pitchFamily="34" charset="0"/>
              </a:rPr>
              <a:t>Página 81 ejercicio  16 destaca  en el texto los adverbios de modo que pueda identificar ( ver </a:t>
            </a:r>
            <a:r>
              <a:rPr lang="es-CL" sz="1800" dirty="0" err="1">
                <a:effectLst/>
                <a:latin typeface="Cambria" panose="02040503050406030204" pitchFamily="18" charset="0"/>
                <a:ea typeface="Calibri" panose="020F0502020204030204" pitchFamily="34" charset="0"/>
                <a:cs typeface="Arial" panose="020B0604020202020204" pitchFamily="34" charset="0"/>
              </a:rPr>
              <a:t>language</a:t>
            </a:r>
            <a:r>
              <a:rPr lang="es-CL" sz="1800" dirty="0">
                <a:effectLst/>
                <a:latin typeface="Cambria" panose="02040503050406030204" pitchFamily="18" charset="0"/>
                <a:ea typeface="Calibri" panose="020F0502020204030204" pitchFamily="34" charset="0"/>
                <a:cs typeface="Arial" panose="020B0604020202020204" pitchFamily="34" charset="0"/>
              </a:rPr>
              <a:t> </a:t>
            </a:r>
            <a:r>
              <a:rPr lang="es-CL" sz="1800" dirty="0" err="1">
                <a:effectLst/>
                <a:latin typeface="Cambria" panose="02040503050406030204" pitchFamily="18" charset="0"/>
                <a:ea typeface="Calibri" panose="020F0502020204030204" pitchFamily="34" charset="0"/>
                <a:cs typeface="Arial" panose="020B0604020202020204" pitchFamily="34" charset="0"/>
              </a:rPr>
              <a:t>noticeboard</a:t>
            </a:r>
            <a:r>
              <a:rPr lang="es-CL" sz="1800" dirty="0">
                <a:effectLst/>
                <a:latin typeface="Cambria" panose="02040503050406030204" pitchFamily="18" charset="0"/>
                <a:ea typeface="Calibri" panose="020F0502020204030204" pitchFamily="34" charset="0"/>
                <a:cs typeface="Arial" panose="020B0604020202020204" pitchFamily="34" charset="0"/>
              </a:rPr>
              <a:t> de la semana pasada?</a:t>
            </a:r>
            <a:endParaRPr lang="es-C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38" name="Google Shape;938;p25"/>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5"/>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5"/>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5"/>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5"/>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5"/>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5"/>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5"/>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25"/>
          <p:cNvGrpSpPr/>
          <p:nvPr/>
        </p:nvGrpSpPr>
        <p:grpSpPr>
          <a:xfrm flipH="1">
            <a:off x="-1276749" y="-948111"/>
            <a:ext cx="3064003" cy="3451103"/>
            <a:chOff x="7332556" y="-811841"/>
            <a:chExt cx="2345379" cy="2641690"/>
          </a:xfrm>
        </p:grpSpPr>
        <p:sp>
          <p:nvSpPr>
            <p:cNvPr id="952" name="Google Shape;952;p25"/>
            <p:cNvSpPr/>
            <p:nvPr/>
          </p:nvSpPr>
          <p:spPr>
            <a:xfrm rot="1528130">
              <a:off x="8718271" y="1430796"/>
              <a:ext cx="470101" cy="313195"/>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3" name="Google Shape;953;p25"/>
            <p:cNvGrpSpPr/>
            <p:nvPr/>
          </p:nvGrpSpPr>
          <p:grpSpPr>
            <a:xfrm rot="-8085144">
              <a:off x="8199179" y="264147"/>
              <a:ext cx="1178400" cy="1167966"/>
              <a:chOff x="1251211" y="136340"/>
              <a:chExt cx="1107967" cy="1098157"/>
            </a:xfrm>
          </p:grpSpPr>
          <p:sp>
            <p:nvSpPr>
              <p:cNvPr id="954" name="Google Shape;954;p25"/>
              <p:cNvSpPr/>
              <p:nvPr/>
            </p:nvSpPr>
            <p:spPr>
              <a:xfrm rot="-5807687">
                <a:off x="1311700" y="186317"/>
                <a:ext cx="986988" cy="998204"/>
              </a:xfrm>
              <a:custGeom>
                <a:avLst/>
                <a:gdLst/>
                <a:ahLst/>
                <a:cxnLst/>
                <a:rect l="l" t="t" r="r" b="b"/>
                <a:pathLst>
                  <a:path w="15136" h="15308" extrusionOk="0">
                    <a:moveTo>
                      <a:pt x="14355" y="12170"/>
                    </a:moveTo>
                    <a:cubicBezTo>
                      <a:pt x="12291" y="12332"/>
                      <a:pt x="10187" y="11952"/>
                      <a:pt x="8308" y="11076"/>
                    </a:cubicBezTo>
                    <a:cubicBezTo>
                      <a:pt x="8648" y="12480"/>
                      <a:pt x="8510" y="13992"/>
                      <a:pt x="7921" y="15308"/>
                    </a:cubicBezTo>
                    <a:cubicBezTo>
                      <a:pt x="6948" y="14590"/>
                      <a:pt x="6023" y="13762"/>
                      <a:pt x="5403" y="12723"/>
                    </a:cubicBezTo>
                    <a:cubicBezTo>
                      <a:pt x="4784" y="11682"/>
                      <a:pt x="4494" y="10400"/>
                      <a:pt x="4841" y="9238"/>
                    </a:cubicBezTo>
                    <a:cubicBezTo>
                      <a:pt x="3420" y="9107"/>
                      <a:pt x="2148" y="8191"/>
                      <a:pt x="1347" y="7006"/>
                    </a:cubicBezTo>
                    <a:cubicBezTo>
                      <a:pt x="546" y="5821"/>
                      <a:pt x="172" y="4398"/>
                      <a:pt x="0" y="2980"/>
                    </a:cubicBezTo>
                    <a:cubicBezTo>
                      <a:pt x="1411" y="3132"/>
                      <a:pt x="3572" y="3842"/>
                      <a:pt x="4357" y="5020"/>
                    </a:cubicBezTo>
                    <a:cubicBezTo>
                      <a:pt x="4753" y="2919"/>
                      <a:pt x="5235" y="1109"/>
                      <a:pt x="7066" y="1"/>
                    </a:cubicBezTo>
                    <a:cubicBezTo>
                      <a:pt x="7907" y="1169"/>
                      <a:pt x="8305" y="2653"/>
                      <a:pt x="8157" y="4087"/>
                    </a:cubicBezTo>
                    <a:cubicBezTo>
                      <a:pt x="10059" y="2543"/>
                      <a:pt x="12584" y="1795"/>
                      <a:pt x="15021" y="2051"/>
                    </a:cubicBezTo>
                    <a:cubicBezTo>
                      <a:pt x="15135" y="2064"/>
                      <a:pt x="14196" y="4317"/>
                      <a:pt x="14088" y="4508"/>
                    </a:cubicBezTo>
                    <a:cubicBezTo>
                      <a:pt x="13284" y="5916"/>
                      <a:pt x="12072" y="7084"/>
                      <a:pt x="10628" y="7861"/>
                    </a:cubicBezTo>
                    <a:cubicBezTo>
                      <a:pt x="10766" y="7787"/>
                      <a:pt x="11644" y="8430"/>
                      <a:pt x="11773" y="8521"/>
                    </a:cubicBezTo>
                    <a:cubicBezTo>
                      <a:pt x="12375" y="8952"/>
                      <a:pt x="12873" y="9531"/>
                      <a:pt x="13334" y="10110"/>
                    </a:cubicBezTo>
                    <a:cubicBezTo>
                      <a:pt x="13456" y="10265"/>
                      <a:pt x="14469" y="12163"/>
                      <a:pt x="14355" y="121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5"/>
              <p:cNvSpPr/>
              <p:nvPr/>
            </p:nvSpPr>
            <p:spPr>
              <a:xfrm rot="-5807687">
                <a:off x="1385401" y="370103"/>
                <a:ext cx="565288" cy="389944"/>
              </a:xfrm>
              <a:custGeom>
                <a:avLst/>
                <a:gdLst/>
                <a:ahLst/>
                <a:cxnLst/>
                <a:rect l="l" t="t" r="r" b="b"/>
                <a:pathLst>
                  <a:path w="8669" h="5980" extrusionOk="0">
                    <a:moveTo>
                      <a:pt x="8669" y="1"/>
                    </a:moveTo>
                    <a:cubicBezTo>
                      <a:pt x="7306" y="627"/>
                      <a:pt x="5976" y="1337"/>
                      <a:pt x="4707" y="2149"/>
                    </a:cubicBezTo>
                    <a:cubicBezTo>
                      <a:pt x="3599" y="2852"/>
                      <a:pt x="2536" y="3623"/>
                      <a:pt x="1506" y="4438"/>
                    </a:cubicBezTo>
                    <a:cubicBezTo>
                      <a:pt x="1516" y="4495"/>
                      <a:pt x="1526" y="4553"/>
                      <a:pt x="1532" y="4613"/>
                    </a:cubicBezTo>
                    <a:cubicBezTo>
                      <a:pt x="1512" y="4562"/>
                      <a:pt x="1495" y="4512"/>
                      <a:pt x="1475" y="4461"/>
                    </a:cubicBezTo>
                    <a:cubicBezTo>
                      <a:pt x="1334" y="4573"/>
                      <a:pt x="1192" y="4687"/>
                      <a:pt x="1051" y="4801"/>
                    </a:cubicBezTo>
                    <a:cubicBezTo>
                      <a:pt x="785" y="5027"/>
                      <a:pt x="523" y="5255"/>
                      <a:pt x="263" y="5485"/>
                    </a:cubicBezTo>
                    <a:cubicBezTo>
                      <a:pt x="307" y="5508"/>
                      <a:pt x="355" y="5532"/>
                      <a:pt x="398" y="5555"/>
                    </a:cubicBezTo>
                    <a:cubicBezTo>
                      <a:pt x="435" y="5572"/>
                      <a:pt x="451" y="5619"/>
                      <a:pt x="431" y="5656"/>
                    </a:cubicBezTo>
                    <a:cubicBezTo>
                      <a:pt x="422" y="5684"/>
                      <a:pt x="395" y="5700"/>
                      <a:pt x="364" y="5700"/>
                    </a:cubicBezTo>
                    <a:cubicBezTo>
                      <a:pt x="355" y="5700"/>
                      <a:pt x="341" y="5697"/>
                      <a:pt x="330" y="5690"/>
                    </a:cubicBezTo>
                    <a:cubicBezTo>
                      <a:pt x="266" y="5659"/>
                      <a:pt x="206" y="5626"/>
                      <a:pt x="142" y="5592"/>
                    </a:cubicBezTo>
                    <a:cubicBezTo>
                      <a:pt x="95" y="5636"/>
                      <a:pt x="48" y="5676"/>
                      <a:pt x="1" y="5717"/>
                    </a:cubicBezTo>
                    <a:cubicBezTo>
                      <a:pt x="7" y="5744"/>
                      <a:pt x="11" y="5768"/>
                      <a:pt x="14" y="5791"/>
                    </a:cubicBezTo>
                    <a:cubicBezTo>
                      <a:pt x="24" y="5785"/>
                      <a:pt x="35" y="5781"/>
                      <a:pt x="44" y="5777"/>
                    </a:cubicBezTo>
                    <a:lnTo>
                      <a:pt x="58" y="5777"/>
                    </a:lnTo>
                    <a:cubicBezTo>
                      <a:pt x="95" y="5777"/>
                      <a:pt x="125" y="5801"/>
                      <a:pt x="132" y="5838"/>
                    </a:cubicBezTo>
                    <a:cubicBezTo>
                      <a:pt x="142" y="5886"/>
                      <a:pt x="153" y="5933"/>
                      <a:pt x="159" y="5979"/>
                    </a:cubicBezTo>
                    <a:cubicBezTo>
                      <a:pt x="482" y="5693"/>
                      <a:pt x="809" y="5417"/>
                      <a:pt x="1138" y="5142"/>
                    </a:cubicBezTo>
                    <a:cubicBezTo>
                      <a:pt x="1074" y="5128"/>
                      <a:pt x="1011" y="5111"/>
                      <a:pt x="947" y="5098"/>
                    </a:cubicBezTo>
                    <a:cubicBezTo>
                      <a:pt x="1024" y="5101"/>
                      <a:pt x="1102" y="5104"/>
                      <a:pt x="1175" y="5111"/>
                    </a:cubicBezTo>
                    <a:cubicBezTo>
                      <a:pt x="1203" y="5087"/>
                      <a:pt x="1230" y="5067"/>
                      <a:pt x="1256" y="5047"/>
                    </a:cubicBezTo>
                    <a:cubicBezTo>
                      <a:pt x="2401" y="4084"/>
                      <a:pt x="3606" y="3199"/>
                      <a:pt x="4839" y="2351"/>
                    </a:cubicBezTo>
                    <a:cubicBezTo>
                      <a:pt x="5461" y="1933"/>
                      <a:pt x="6084" y="1519"/>
                      <a:pt x="6730" y="1139"/>
                    </a:cubicBezTo>
                    <a:cubicBezTo>
                      <a:pt x="7356" y="725"/>
                      <a:pt x="8026" y="388"/>
                      <a:pt x="8669"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5"/>
              <p:cNvSpPr/>
              <p:nvPr/>
            </p:nvSpPr>
            <p:spPr>
              <a:xfrm rot="-5807687">
                <a:off x="1684306" y="377979"/>
                <a:ext cx="481039" cy="248377"/>
              </a:xfrm>
              <a:custGeom>
                <a:avLst/>
                <a:gdLst/>
                <a:ahLst/>
                <a:cxnLst/>
                <a:rect l="l" t="t" r="r" b="b"/>
                <a:pathLst>
                  <a:path w="7377" h="3809" extrusionOk="0">
                    <a:moveTo>
                      <a:pt x="5121" y="1963"/>
                    </a:moveTo>
                    <a:cubicBezTo>
                      <a:pt x="5158" y="2105"/>
                      <a:pt x="5195" y="2243"/>
                      <a:pt x="5225" y="2364"/>
                    </a:cubicBezTo>
                    <a:cubicBezTo>
                      <a:pt x="5350" y="2445"/>
                      <a:pt x="5478" y="2522"/>
                      <a:pt x="5602" y="2603"/>
                    </a:cubicBezTo>
                    <a:cubicBezTo>
                      <a:pt x="6205" y="2987"/>
                      <a:pt x="6787" y="3397"/>
                      <a:pt x="7377" y="3809"/>
                    </a:cubicBezTo>
                    <a:cubicBezTo>
                      <a:pt x="6872" y="3296"/>
                      <a:pt x="6319" y="2832"/>
                      <a:pt x="5744" y="2401"/>
                    </a:cubicBezTo>
                    <a:cubicBezTo>
                      <a:pt x="5539" y="2250"/>
                      <a:pt x="5333" y="2101"/>
                      <a:pt x="5121" y="1963"/>
                    </a:cubicBezTo>
                    <a:close/>
                    <a:moveTo>
                      <a:pt x="37" y="1"/>
                    </a:moveTo>
                    <a:cubicBezTo>
                      <a:pt x="28" y="11"/>
                      <a:pt x="14" y="21"/>
                      <a:pt x="0" y="32"/>
                    </a:cubicBezTo>
                    <a:cubicBezTo>
                      <a:pt x="634" y="186"/>
                      <a:pt x="1246" y="381"/>
                      <a:pt x="1846" y="621"/>
                    </a:cubicBezTo>
                    <a:cubicBezTo>
                      <a:pt x="2323" y="812"/>
                      <a:pt x="2792" y="1025"/>
                      <a:pt x="3249" y="1253"/>
                    </a:cubicBezTo>
                    <a:cubicBezTo>
                      <a:pt x="3343" y="1183"/>
                      <a:pt x="3438" y="1112"/>
                      <a:pt x="3535" y="1045"/>
                    </a:cubicBezTo>
                    <a:cubicBezTo>
                      <a:pt x="3017" y="789"/>
                      <a:pt x="2481" y="563"/>
                      <a:pt x="1930" y="392"/>
                    </a:cubicBezTo>
                    <a:cubicBezTo>
                      <a:pt x="1313" y="193"/>
                      <a:pt x="680" y="49"/>
                      <a:pt x="37"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5"/>
              <p:cNvSpPr/>
              <p:nvPr/>
            </p:nvSpPr>
            <p:spPr>
              <a:xfrm rot="-5807687">
                <a:off x="1545764" y="574828"/>
                <a:ext cx="56927" cy="431677"/>
              </a:xfrm>
              <a:custGeom>
                <a:avLst/>
                <a:gdLst/>
                <a:ahLst/>
                <a:cxnLst/>
                <a:rect l="l" t="t" r="r" b="b"/>
                <a:pathLst>
                  <a:path w="873" h="6620" extrusionOk="0">
                    <a:moveTo>
                      <a:pt x="822" y="1"/>
                    </a:moveTo>
                    <a:cubicBezTo>
                      <a:pt x="485" y="479"/>
                      <a:pt x="270" y="1041"/>
                      <a:pt x="149" y="1621"/>
                    </a:cubicBezTo>
                    <a:cubicBezTo>
                      <a:pt x="25" y="2199"/>
                      <a:pt x="0" y="2795"/>
                      <a:pt x="41" y="3384"/>
                    </a:cubicBezTo>
                    <a:cubicBezTo>
                      <a:pt x="88" y="3973"/>
                      <a:pt x="199" y="4553"/>
                      <a:pt x="354" y="5115"/>
                    </a:cubicBezTo>
                    <a:cubicBezTo>
                      <a:pt x="492" y="5623"/>
                      <a:pt x="657" y="6125"/>
                      <a:pt x="842" y="6619"/>
                    </a:cubicBezTo>
                    <a:cubicBezTo>
                      <a:pt x="853" y="6613"/>
                      <a:pt x="862" y="6602"/>
                      <a:pt x="873" y="6596"/>
                    </a:cubicBezTo>
                    <a:cubicBezTo>
                      <a:pt x="792" y="6077"/>
                      <a:pt x="684" y="5569"/>
                      <a:pt x="593" y="5061"/>
                    </a:cubicBezTo>
                    <a:cubicBezTo>
                      <a:pt x="496" y="4492"/>
                      <a:pt x="395" y="3926"/>
                      <a:pt x="357" y="3361"/>
                    </a:cubicBezTo>
                    <a:cubicBezTo>
                      <a:pt x="314" y="2795"/>
                      <a:pt x="323" y="2227"/>
                      <a:pt x="391" y="1661"/>
                    </a:cubicBezTo>
                    <a:cubicBezTo>
                      <a:pt x="458" y="1095"/>
                      <a:pt x="603" y="540"/>
                      <a:pt x="82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5"/>
              <p:cNvSpPr/>
              <p:nvPr/>
            </p:nvSpPr>
            <p:spPr>
              <a:xfrm rot="-5807687">
                <a:off x="1787406" y="730733"/>
                <a:ext cx="3782" cy="11542"/>
              </a:xfrm>
              <a:custGeom>
                <a:avLst/>
                <a:gdLst/>
                <a:ahLst/>
                <a:cxnLst/>
                <a:rect l="l" t="t" r="r" b="b"/>
                <a:pathLst>
                  <a:path w="58" h="177" extrusionOk="0">
                    <a:moveTo>
                      <a:pt x="31" y="1"/>
                    </a:moveTo>
                    <a:cubicBezTo>
                      <a:pt x="20" y="7"/>
                      <a:pt x="11" y="18"/>
                      <a:pt x="0" y="24"/>
                    </a:cubicBezTo>
                    <a:cubicBezTo>
                      <a:pt x="20" y="75"/>
                      <a:pt x="37" y="125"/>
                      <a:pt x="57" y="176"/>
                    </a:cubicBezTo>
                    <a:cubicBezTo>
                      <a:pt x="51" y="116"/>
                      <a:pt x="41" y="58"/>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5"/>
              <p:cNvSpPr/>
              <p:nvPr/>
            </p:nvSpPr>
            <p:spPr>
              <a:xfrm rot="-5807687">
                <a:off x="1508248" y="290902"/>
                <a:ext cx="58622" cy="74468"/>
              </a:xfrm>
              <a:custGeom>
                <a:avLst/>
                <a:gdLst/>
                <a:ahLst/>
                <a:cxnLst/>
                <a:rect l="l" t="t" r="r" b="b"/>
                <a:pathLst>
                  <a:path w="899" h="1142" extrusionOk="0">
                    <a:moveTo>
                      <a:pt x="841" y="1"/>
                    </a:moveTo>
                    <a:cubicBezTo>
                      <a:pt x="788" y="1"/>
                      <a:pt x="707" y="21"/>
                      <a:pt x="690" y="55"/>
                    </a:cubicBezTo>
                    <a:cubicBezTo>
                      <a:pt x="512" y="411"/>
                      <a:pt x="360" y="835"/>
                      <a:pt x="44" y="1095"/>
                    </a:cubicBezTo>
                    <a:cubicBezTo>
                      <a:pt x="0" y="1129"/>
                      <a:pt x="30" y="1142"/>
                      <a:pt x="78" y="1142"/>
                    </a:cubicBezTo>
                    <a:cubicBezTo>
                      <a:pt x="121" y="1142"/>
                      <a:pt x="182" y="1129"/>
                      <a:pt x="202" y="1112"/>
                    </a:cubicBezTo>
                    <a:cubicBezTo>
                      <a:pt x="538" y="835"/>
                      <a:pt x="700" y="402"/>
                      <a:pt x="892" y="24"/>
                    </a:cubicBezTo>
                    <a:cubicBezTo>
                      <a:pt x="899" y="7"/>
                      <a:pt x="875" y="1"/>
                      <a:pt x="841"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rot="-5807687">
                <a:off x="1595248" y="354550"/>
                <a:ext cx="38668" cy="28105"/>
              </a:xfrm>
              <a:custGeom>
                <a:avLst/>
                <a:gdLst/>
                <a:ahLst/>
                <a:cxnLst/>
                <a:rect l="l" t="t" r="r" b="b"/>
                <a:pathLst>
                  <a:path w="593" h="431" extrusionOk="0">
                    <a:moveTo>
                      <a:pt x="529" y="0"/>
                    </a:moveTo>
                    <a:cubicBezTo>
                      <a:pt x="479" y="0"/>
                      <a:pt x="404" y="17"/>
                      <a:pt x="384" y="40"/>
                    </a:cubicBezTo>
                    <a:cubicBezTo>
                      <a:pt x="280" y="168"/>
                      <a:pt x="168" y="280"/>
                      <a:pt x="41" y="384"/>
                    </a:cubicBezTo>
                    <a:cubicBezTo>
                      <a:pt x="0" y="421"/>
                      <a:pt x="27" y="431"/>
                      <a:pt x="75" y="431"/>
                    </a:cubicBezTo>
                    <a:cubicBezTo>
                      <a:pt x="118" y="431"/>
                      <a:pt x="179" y="421"/>
                      <a:pt x="199" y="404"/>
                    </a:cubicBezTo>
                    <a:cubicBezTo>
                      <a:pt x="337" y="289"/>
                      <a:pt x="458" y="171"/>
                      <a:pt x="569" y="34"/>
                    </a:cubicBezTo>
                    <a:cubicBezTo>
                      <a:pt x="593" y="10"/>
                      <a:pt x="566" y="0"/>
                      <a:pt x="529"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5"/>
              <p:cNvSpPr/>
              <p:nvPr/>
            </p:nvSpPr>
            <p:spPr>
              <a:xfrm rot="-5807687">
                <a:off x="1496506" y="657538"/>
                <a:ext cx="24453" cy="109419"/>
              </a:xfrm>
              <a:custGeom>
                <a:avLst/>
                <a:gdLst/>
                <a:ahLst/>
                <a:cxnLst/>
                <a:rect l="l" t="t" r="r" b="b"/>
                <a:pathLst>
                  <a:path w="375" h="1678" extrusionOk="0">
                    <a:moveTo>
                      <a:pt x="162" y="1"/>
                    </a:moveTo>
                    <a:cubicBezTo>
                      <a:pt x="99" y="1"/>
                      <a:pt x="1" y="38"/>
                      <a:pt x="10" y="81"/>
                    </a:cubicBezTo>
                    <a:cubicBezTo>
                      <a:pt x="122" y="600"/>
                      <a:pt x="169" y="1125"/>
                      <a:pt x="152" y="1657"/>
                    </a:cubicBezTo>
                    <a:cubicBezTo>
                      <a:pt x="152" y="1671"/>
                      <a:pt x="172" y="1677"/>
                      <a:pt x="203" y="1677"/>
                    </a:cubicBezTo>
                    <a:cubicBezTo>
                      <a:pt x="263" y="1677"/>
                      <a:pt x="354" y="1647"/>
                      <a:pt x="357" y="1604"/>
                    </a:cubicBezTo>
                    <a:cubicBezTo>
                      <a:pt x="374" y="1068"/>
                      <a:pt x="324" y="546"/>
                      <a:pt x="212" y="25"/>
                    </a:cubicBezTo>
                    <a:cubicBezTo>
                      <a:pt x="209" y="8"/>
                      <a:pt x="189" y="1"/>
                      <a:pt x="16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5"/>
              <p:cNvSpPr/>
              <p:nvPr/>
            </p:nvSpPr>
            <p:spPr>
              <a:xfrm rot="-5807687">
                <a:off x="1411419" y="718644"/>
                <a:ext cx="22497" cy="32278"/>
              </a:xfrm>
              <a:custGeom>
                <a:avLst/>
                <a:gdLst/>
                <a:ahLst/>
                <a:cxnLst/>
                <a:rect l="l" t="t" r="r" b="b"/>
                <a:pathLst>
                  <a:path w="345" h="495" extrusionOk="0">
                    <a:moveTo>
                      <a:pt x="162" y="0"/>
                    </a:moveTo>
                    <a:cubicBezTo>
                      <a:pt x="98" y="0"/>
                      <a:pt x="1" y="41"/>
                      <a:pt x="14" y="78"/>
                    </a:cubicBezTo>
                    <a:cubicBezTo>
                      <a:pt x="65" y="206"/>
                      <a:pt x="105" y="336"/>
                      <a:pt x="132" y="471"/>
                    </a:cubicBezTo>
                    <a:cubicBezTo>
                      <a:pt x="136" y="488"/>
                      <a:pt x="159" y="495"/>
                      <a:pt x="186" y="495"/>
                    </a:cubicBezTo>
                    <a:cubicBezTo>
                      <a:pt x="250" y="495"/>
                      <a:pt x="344" y="462"/>
                      <a:pt x="338" y="417"/>
                    </a:cubicBezTo>
                    <a:cubicBezTo>
                      <a:pt x="307" y="283"/>
                      <a:pt x="271" y="151"/>
                      <a:pt x="216" y="24"/>
                    </a:cubicBezTo>
                    <a:cubicBezTo>
                      <a:pt x="210" y="7"/>
                      <a:pt x="190" y="0"/>
                      <a:pt x="162"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5"/>
              <p:cNvSpPr/>
              <p:nvPr/>
            </p:nvSpPr>
            <p:spPr>
              <a:xfrm rot="-5807687">
                <a:off x="1839369" y="328803"/>
                <a:ext cx="101072" cy="75380"/>
              </a:xfrm>
              <a:custGeom>
                <a:avLst/>
                <a:gdLst/>
                <a:ahLst/>
                <a:cxnLst/>
                <a:rect l="l" t="t" r="r" b="b"/>
                <a:pathLst>
                  <a:path w="1550" h="1156" extrusionOk="0">
                    <a:moveTo>
                      <a:pt x="206" y="0"/>
                    </a:moveTo>
                    <a:cubicBezTo>
                      <a:pt x="135" y="0"/>
                      <a:pt x="0" y="61"/>
                      <a:pt x="64" y="91"/>
                    </a:cubicBezTo>
                    <a:cubicBezTo>
                      <a:pt x="576" y="327"/>
                      <a:pt x="1004" y="684"/>
                      <a:pt x="1330" y="1138"/>
                    </a:cubicBezTo>
                    <a:cubicBezTo>
                      <a:pt x="1337" y="1152"/>
                      <a:pt x="1354" y="1155"/>
                      <a:pt x="1374" y="1155"/>
                    </a:cubicBezTo>
                    <a:cubicBezTo>
                      <a:pt x="1441" y="1155"/>
                      <a:pt x="1549" y="1108"/>
                      <a:pt x="1518" y="1068"/>
                    </a:cubicBezTo>
                    <a:cubicBezTo>
                      <a:pt x="1186" y="599"/>
                      <a:pt x="748" y="243"/>
                      <a:pt x="229" y="4"/>
                    </a:cubicBezTo>
                    <a:cubicBezTo>
                      <a:pt x="222" y="0"/>
                      <a:pt x="213" y="0"/>
                      <a:pt x="206"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5"/>
              <p:cNvSpPr/>
              <p:nvPr/>
            </p:nvSpPr>
            <p:spPr>
              <a:xfrm rot="-5807687">
                <a:off x="1404221" y="443254"/>
                <a:ext cx="180691" cy="75380"/>
              </a:xfrm>
              <a:custGeom>
                <a:avLst/>
                <a:gdLst/>
                <a:ahLst/>
                <a:cxnLst/>
                <a:rect l="l" t="t" r="r" b="b"/>
                <a:pathLst>
                  <a:path w="2771" h="1156" extrusionOk="0">
                    <a:moveTo>
                      <a:pt x="2606" y="0"/>
                    </a:moveTo>
                    <a:cubicBezTo>
                      <a:pt x="1687" y="0"/>
                      <a:pt x="788" y="647"/>
                      <a:pt x="47" y="1115"/>
                    </a:cubicBezTo>
                    <a:cubicBezTo>
                      <a:pt x="0" y="1145"/>
                      <a:pt x="34" y="1156"/>
                      <a:pt x="84" y="1156"/>
                    </a:cubicBezTo>
                    <a:cubicBezTo>
                      <a:pt x="128" y="1156"/>
                      <a:pt x="185" y="1148"/>
                      <a:pt x="205" y="1135"/>
                    </a:cubicBezTo>
                    <a:cubicBezTo>
                      <a:pt x="866" y="718"/>
                      <a:pt x="1714" y="95"/>
                      <a:pt x="2525" y="95"/>
                    </a:cubicBezTo>
                    <a:lnTo>
                      <a:pt x="2552" y="95"/>
                    </a:lnTo>
                    <a:lnTo>
                      <a:pt x="2552" y="95"/>
                    </a:lnTo>
                    <a:cubicBezTo>
                      <a:pt x="2616" y="95"/>
                      <a:pt x="2771" y="4"/>
                      <a:pt x="2637"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rot="-5807687">
                <a:off x="1910864" y="613934"/>
                <a:ext cx="74728" cy="44798"/>
              </a:xfrm>
              <a:custGeom>
                <a:avLst/>
                <a:gdLst/>
                <a:ahLst/>
                <a:cxnLst/>
                <a:rect l="l" t="t" r="r" b="b"/>
                <a:pathLst>
                  <a:path w="1146" h="687" extrusionOk="0">
                    <a:moveTo>
                      <a:pt x="182" y="0"/>
                    </a:moveTo>
                    <a:cubicBezTo>
                      <a:pt x="115" y="0"/>
                      <a:pt x="0" y="54"/>
                      <a:pt x="34" y="84"/>
                    </a:cubicBezTo>
                    <a:cubicBezTo>
                      <a:pt x="337" y="340"/>
                      <a:pt x="677" y="542"/>
                      <a:pt x="1047" y="687"/>
                    </a:cubicBezTo>
                    <a:cubicBezTo>
                      <a:pt x="1081" y="646"/>
                      <a:pt x="1111" y="609"/>
                      <a:pt x="1145" y="572"/>
                    </a:cubicBezTo>
                    <a:cubicBezTo>
                      <a:pt x="812" y="435"/>
                      <a:pt x="502" y="246"/>
                      <a:pt x="223" y="11"/>
                    </a:cubicBezTo>
                    <a:cubicBezTo>
                      <a:pt x="216" y="3"/>
                      <a:pt x="19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rot="-5807687">
                <a:off x="1436034" y="803710"/>
                <a:ext cx="49623" cy="100616"/>
              </a:xfrm>
              <a:custGeom>
                <a:avLst/>
                <a:gdLst/>
                <a:ahLst/>
                <a:cxnLst/>
                <a:rect l="l" t="t" r="r" b="b"/>
                <a:pathLst>
                  <a:path w="761" h="1543" extrusionOk="0">
                    <a:moveTo>
                      <a:pt x="703" y="1"/>
                    </a:moveTo>
                    <a:cubicBezTo>
                      <a:pt x="650" y="1"/>
                      <a:pt x="569" y="21"/>
                      <a:pt x="552" y="55"/>
                    </a:cubicBezTo>
                    <a:cubicBezTo>
                      <a:pt x="316" y="523"/>
                      <a:pt x="94" y="991"/>
                      <a:pt x="4" y="1509"/>
                    </a:cubicBezTo>
                    <a:cubicBezTo>
                      <a:pt x="0" y="1533"/>
                      <a:pt x="24" y="1543"/>
                      <a:pt x="57" y="1543"/>
                    </a:cubicBezTo>
                    <a:cubicBezTo>
                      <a:pt x="114" y="1543"/>
                      <a:pt x="198" y="1516"/>
                      <a:pt x="206" y="1479"/>
                    </a:cubicBezTo>
                    <a:cubicBezTo>
                      <a:pt x="296" y="960"/>
                      <a:pt x="518" y="492"/>
                      <a:pt x="754" y="24"/>
                    </a:cubicBezTo>
                    <a:cubicBezTo>
                      <a:pt x="761" y="7"/>
                      <a:pt x="737" y="1"/>
                      <a:pt x="70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rot="-5807687">
                <a:off x="1548185" y="847050"/>
                <a:ext cx="17345" cy="48776"/>
              </a:xfrm>
              <a:custGeom>
                <a:avLst/>
                <a:gdLst/>
                <a:ahLst/>
                <a:cxnLst/>
                <a:rect l="l" t="t" r="r" b="b"/>
                <a:pathLst>
                  <a:path w="266" h="748" extrusionOk="0">
                    <a:moveTo>
                      <a:pt x="205" y="1"/>
                    </a:moveTo>
                    <a:cubicBezTo>
                      <a:pt x="148" y="1"/>
                      <a:pt x="64" y="31"/>
                      <a:pt x="61" y="65"/>
                    </a:cubicBezTo>
                    <a:cubicBezTo>
                      <a:pt x="40" y="283"/>
                      <a:pt x="24" y="499"/>
                      <a:pt x="3" y="715"/>
                    </a:cubicBezTo>
                    <a:cubicBezTo>
                      <a:pt x="0" y="738"/>
                      <a:pt x="27" y="748"/>
                      <a:pt x="61" y="748"/>
                    </a:cubicBezTo>
                    <a:cubicBezTo>
                      <a:pt x="118" y="748"/>
                      <a:pt x="202" y="721"/>
                      <a:pt x="205" y="684"/>
                    </a:cubicBezTo>
                    <a:cubicBezTo>
                      <a:pt x="225" y="469"/>
                      <a:pt x="242" y="250"/>
                      <a:pt x="263" y="34"/>
                    </a:cubicBezTo>
                    <a:cubicBezTo>
                      <a:pt x="266" y="11"/>
                      <a:pt x="239" y="1"/>
                      <a:pt x="205"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rot="-5807687">
                <a:off x="1696147" y="731614"/>
                <a:ext cx="56275" cy="150239"/>
              </a:xfrm>
              <a:custGeom>
                <a:avLst/>
                <a:gdLst/>
                <a:ahLst/>
                <a:cxnLst/>
                <a:rect l="l" t="t" r="r" b="b"/>
                <a:pathLst>
                  <a:path w="863" h="2304" extrusionOk="0">
                    <a:moveTo>
                      <a:pt x="183" y="0"/>
                    </a:moveTo>
                    <a:cubicBezTo>
                      <a:pt x="122" y="0"/>
                      <a:pt x="28" y="30"/>
                      <a:pt x="28" y="75"/>
                    </a:cubicBezTo>
                    <a:cubicBezTo>
                      <a:pt x="1" y="869"/>
                      <a:pt x="310" y="1576"/>
                      <a:pt x="644" y="2280"/>
                    </a:cubicBezTo>
                    <a:cubicBezTo>
                      <a:pt x="650" y="2297"/>
                      <a:pt x="671" y="2303"/>
                      <a:pt x="698" y="2303"/>
                    </a:cubicBezTo>
                    <a:cubicBezTo>
                      <a:pt x="765" y="2303"/>
                      <a:pt x="863" y="2259"/>
                      <a:pt x="846" y="2225"/>
                    </a:cubicBezTo>
                    <a:cubicBezTo>
                      <a:pt x="516" y="1522"/>
                      <a:pt x="203" y="815"/>
                      <a:pt x="229" y="21"/>
                    </a:cubicBezTo>
                    <a:cubicBezTo>
                      <a:pt x="229" y="7"/>
                      <a:pt x="209" y="0"/>
                      <a:pt x="183"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5"/>
              <p:cNvSpPr/>
              <p:nvPr/>
            </p:nvSpPr>
            <p:spPr>
              <a:xfrm rot="-5807687">
                <a:off x="1953648" y="590196"/>
                <a:ext cx="17867" cy="8607"/>
              </a:xfrm>
              <a:custGeom>
                <a:avLst/>
                <a:gdLst/>
                <a:ahLst/>
                <a:cxnLst/>
                <a:rect l="l" t="t" r="r" b="b"/>
                <a:pathLst>
                  <a:path w="274" h="132" extrusionOk="0">
                    <a:moveTo>
                      <a:pt x="98" y="0"/>
                    </a:moveTo>
                    <a:cubicBezTo>
                      <a:pt x="64" y="37"/>
                      <a:pt x="34" y="74"/>
                      <a:pt x="0" y="115"/>
                    </a:cubicBezTo>
                    <a:cubicBezTo>
                      <a:pt x="14" y="118"/>
                      <a:pt x="31" y="125"/>
                      <a:pt x="44" y="132"/>
                    </a:cubicBezTo>
                    <a:lnTo>
                      <a:pt x="64" y="132"/>
                    </a:lnTo>
                    <a:cubicBezTo>
                      <a:pt x="132" y="132"/>
                      <a:pt x="273" y="68"/>
                      <a:pt x="210" y="45"/>
                    </a:cubicBezTo>
                    <a:cubicBezTo>
                      <a:pt x="172" y="31"/>
                      <a:pt x="135" y="14"/>
                      <a:pt x="98"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25"/>
            <p:cNvSpPr/>
            <p:nvPr/>
          </p:nvSpPr>
          <p:spPr>
            <a:xfrm rot="-2531521">
              <a:off x="7688316" y="546343"/>
              <a:ext cx="771045" cy="514003"/>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25"/>
            <p:cNvGrpSpPr/>
            <p:nvPr/>
          </p:nvGrpSpPr>
          <p:grpSpPr>
            <a:xfrm>
              <a:off x="7870417" y="353878"/>
              <a:ext cx="1209270" cy="1239864"/>
              <a:chOff x="8208314" y="333530"/>
              <a:chExt cx="848194" cy="869653"/>
            </a:xfrm>
          </p:grpSpPr>
          <p:sp>
            <p:nvSpPr>
              <p:cNvPr id="972" name="Google Shape;972;p25"/>
              <p:cNvSpPr/>
              <p:nvPr/>
            </p:nvSpPr>
            <p:spPr>
              <a:xfrm rot="-2333254">
                <a:off x="8257683" y="522037"/>
                <a:ext cx="749456" cy="421846"/>
              </a:xfrm>
              <a:custGeom>
                <a:avLst/>
                <a:gdLst/>
                <a:ahLst/>
                <a:cxnLst/>
                <a:rect l="l" t="t" r="r" b="b"/>
                <a:pathLst>
                  <a:path w="7794" h="4387" extrusionOk="0">
                    <a:moveTo>
                      <a:pt x="61" y="3582"/>
                    </a:moveTo>
                    <a:cubicBezTo>
                      <a:pt x="1122" y="4387"/>
                      <a:pt x="2704" y="3939"/>
                      <a:pt x="3838" y="3508"/>
                    </a:cubicBezTo>
                    <a:cubicBezTo>
                      <a:pt x="5535" y="2869"/>
                      <a:pt x="6972" y="1724"/>
                      <a:pt x="7760" y="67"/>
                    </a:cubicBezTo>
                    <a:cubicBezTo>
                      <a:pt x="7794" y="0"/>
                      <a:pt x="7659" y="4"/>
                      <a:pt x="7635" y="55"/>
                    </a:cubicBezTo>
                    <a:cubicBezTo>
                      <a:pt x="6895" y="1603"/>
                      <a:pt x="5582" y="2701"/>
                      <a:pt x="4007" y="3344"/>
                    </a:cubicBezTo>
                    <a:cubicBezTo>
                      <a:pt x="2872" y="3804"/>
                      <a:pt x="1232" y="4316"/>
                      <a:pt x="162" y="3508"/>
                    </a:cubicBezTo>
                    <a:cubicBezTo>
                      <a:pt x="118" y="3471"/>
                      <a:pt x="0" y="3538"/>
                      <a:pt x="61" y="35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5"/>
              <p:cNvSpPr/>
              <p:nvPr/>
            </p:nvSpPr>
            <p:spPr>
              <a:xfrm rot="-2333254">
                <a:off x="8488239" y="910985"/>
                <a:ext cx="124140" cy="82888"/>
              </a:xfrm>
              <a:custGeom>
                <a:avLst/>
                <a:gdLst/>
                <a:ahLst/>
                <a:cxnLst/>
                <a:rect l="l" t="t" r="r" b="b"/>
                <a:pathLst>
                  <a:path w="1291" h="862" extrusionOk="0">
                    <a:moveTo>
                      <a:pt x="32" y="94"/>
                    </a:moveTo>
                    <a:cubicBezTo>
                      <a:pt x="250" y="468"/>
                      <a:pt x="718" y="812"/>
                      <a:pt x="1152" y="855"/>
                    </a:cubicBezTo>
                    <a:cubicBezTo>
                      <a:pt x="1206" y="862"/>
                      <a:pt x="1290" y="785"/>
                      <a:pt x="1200" y="774"/>
                    </a:cubicBezTo>
                    <a:cubicBezTo>
                      <a:pt x="799" y="734"/>
                      <a:pt x="355" y="387"/>
                      <a:pt x="153" y="41"/>
                    </a:cubicBezTo>
                    <a:cubicBezTo>
                      <a:pt x="129" y="0"/>
                      <a:pt x="1" y="44"/>
                      <a:pt x="32" y="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rot="-2333254">
                <a:off x="8461855" y="1037078"/>
                <a:ext cx="130487" cy="75196"/>
              </a:xfrm>
              <a:custGeom>
                <a:avLst/>
                <a:gdLst/>
                <a:ahLst/>
                <a:cxnLst/>
                <a:rect l="l" t="t" r="r" b="b"/>
                <a:pathLst>
                  <a:path w="1357" h="782" extrusionOk="0">
                    <a:moveTo>
                      <a:pt x="91" y="771"/>
                    </a:moveTo>
                    <a:cubicBezTo>
                      <a:pt x="603" y="711"/>
                      <a:pt x="929" y="395"/>
                      <a:pt x="1296" y="65"/>
                    </a:cubicBezTo>
                    <a:cubicBezTo>
                      <a:pt x="1357" y="11"/>
                      <a:pt x="1226" y="1"/>
                      <a:pt x="1189" y="35"/>
                    </a:cubicBezTo>
                    <a:cubicBezTo>
                      <a:pt x="858" y="331"/>
                      <a:pt x="566" y="634"/>
                      <a:pt x="108" y="687"/>
                    </a:cubicBezTo>
                    <a:cubicBezTo>
                      <a:pt x="37" y="698"/>
                      <a:pt x="0" y="782"/>
                      <a:pt x="91" y="7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rot="-2333254">
                <a:off x="8377307" y="1033628"/>
                <a:ext cx="89812" cy="85004"/>
              </a:xfrm>
              <a:custGeom>
                <a:avLst/>
                <a:gdLst/>
                <a:ahLst/>
                <a:cxnLst/>
                <a:rect l="l" t="t" r="r" b="b"/>
                <a:pathLst>
                  <a:path w="934" h="884" extrusionOk="0">
                    <a:moveTo>
                      <a:pt x="361" y="15"/>
                    </a:moveTo>
                    <a:cubicBezTo>
                      <a:pt x="223" y="32"/>
                      <a:pt x="31" y="183"/>
                      <a:pt x="11" y="348"/>
                    </a:cubicBezTo>
                    <a:cubicBezTo>
                      <a:pt x="1" y="439"/>
                      <a:pt x="4" y="533"/>
                      <a:pt x="44" y="611"/>
                    </a:cubicBezTo>
                    <a:cubicBezTo>
                      <a:pt x="71" y="661"/>
                      <a:pt x="112" y="701"/>
                      <a:pt x="152" y="732"/>
                    </a:cubicBezTo>
                    <a:cubicBezTo>
                      <a:pt x="361" y="883"/>
                      <a:pt x="644" y="856"/>
                      <a:pt x="818" y="661"/>
                    </a:cubicBezTo>
                    <a:cubicBezTo>
                      <a:pt x="879" y="594"/>
                      <a:pt x="930" y="503"/>
                      <a:pt x="930" y="402"/>
                    </a:cubicBezTo>
                    <a:cubicBezTo>
                      <a:pt x="933" y="254"/>
                      <a:pt x="832" y="122"/>
                      <a:pt x="722" y="65"/>
                    </a:cubicBezTo>
                    <a:cubicBezTo>
                      <a:pt x="607" y="8"/>
                      <a:pt x="495" y="1"/>
                      <a:pt x="361"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rot="-2333254">
                <a:off x="8486467" y="1099462"/>
                <a:ext cx="89908" cy="84908"/>
              </a:xfrm>
              <a:custGeom>
                <a:avLst/>
                <a:gdLst/>
                <a:ahLst/>
                <a:cxnLst/>
                <a:rect l="l" t="t" r="r" b="b"/>
                <a:pathLst>
                  <a:path w="935" h="883" extrusionOk="0">
                    <a:moveTo>
                      <a:pt x="361" y="14"/>
                    </a:moveTo>
                    <a:cubicBezTo>
                      <a:pt x="223" y="31"/>
                      <a:pt x="32" y="182"/>
                      <a:pt x="11" y="350"/>
                    </a:cubicBezTo>
                    <a:cubicBezTo>
                      <a:pt x="1" y="439"/>
                      <a:pt x="5" y="536"/>
                      <a:pt x="45" y="613"/>
                    </a:cubicBezTo>
                    <a:cubicBezTo>
                      <a:pt x="72" y="664"/>
                      <a:pt x="112" y="701"/>
                      <a:pt x="153" y="731"/>
                    </a:cubicBezTo>
                    <a:cubicBezTo>
                      <a:pt x="361" y="883"/>
                      <a:pt x="644" y="855"/>
                      <a:pt x="819" y="661"/>
                    </a:cubicBezTo>
                    <a:cubicBezTo>
                      <a:pt x="880" y="597"/>
                      <a:pt x="927" y="506"/>
                      <a:pt x="930" y="401"/>
                    </a:cubicBezTo>
                    <a:cubicBezTo>
                      <a:pt x="934" y="254"/>
                      <a:pt x="833" y="122"/>
                      <a:pt x="718" y="64"/>
                    </a:cubicBezTo>
                    <a:cubicBezTo>
                      <a:pt x="607" y="7"/>
                      <a:pt x="496" y="1"/>
                      <a:pt x="36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rot="-2333254">
                <a:off x="8426468" y="912576"/>
                <a:ext cx="89716" cy="84811"/>
              </a:xfrm>
              <a:custGeom>
                <a:avLst/>
                <a:gdLst/>
                <a:ahLst/>
                <a:cxnLst/>
                <a:rect l="l" t="t" r="r" b="b"/>
                <a:pathLst>
                  <a:path w="933" h="882" extrusionOk="0">
                    <a:moveTo>
                      <a:pt x="361" y="13"/>
                    </a:moveTo>
                    <a:cubicBezTo>
                      <a:pt x="222" y="30"/>
                      <a:pt x="30" y="179"/>
                      <a:pt x="10" y="347"/>
                    </a:cubicBezTo>
                    <a:cubicBezTo>
                      <a:pt x="0" y="434"/>
                      <a:pt x="4" y="532"/>
                      <a:pt x="44" y="610"/>
                    </a:cubicBezTo>
                    <a:cubicBezTo>
                      <a:pt x="71" y="660"/>
                      <a:pt x="111" y="700"/>
                      <a:pt x="151" y="731"/>
                    </a:cubicBezTo>
                    <a:cubicBezTo>
                      <a:pt x="361" y="882"/>
                      <a:pt x="643" y="852"/>
                      <a:pt x="818" y="660"/>
                    </a:cubicBezTo>
                    <a:cubicBezTo>
                      <a:pt x="879" y="593"/>
                      <a:pt x="929" y="502"/>
                      <a:pt x="929" y="401"/>
                    </a:cubicBezTo>
                    <a:cubicBezTo>
                      <a:pt x="933" y="253"/>
                      <a:pt x="832" y="122"/>
                      <a:pt x="720" y="64"/>
                    </a:cubicBezTo>
                    <a:cubicBezTo>
                      <a:pt x="606" y="7"/>
                      <a:pt x="495" y="1"/>
                      <a:pt x="36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25"/>
            <p:cNvGrpSpPr/>
            <p:nvPr/>
          </p:nvGrpSpPr>
          <p:grpSpPr>
            <a:xfrm>
              <a:off x="7459749" y="-203650"/>
              <a:ext cx="1028938" cy="865156"/>
              <a:chOff x="7947574" y="-55882"/>
              <a:chExt cx="721707" cy="606829"/>
            </a:xfrm>
          </p:grpSpPr>
          <p:sp>
            <p:nvSpPr>
              <p:cNvPr id="979" name="Google Shape;979;p25"/>
              <p:cNvSpPr/>
              <p:nvPr/>
            </p:nvSpPr>
            <p:spPr>
              <a:xfrm rot="-2333254">
                <a:off x="8006180" y="123007"/>
                <a:ext cx="657818" cy="249050"/>
              </a:xfrm>
              <a:custGeom>
                <a:avLst/>
                <a:gdLst/>
                <a:ahLst/>
                <a:cxnLst/>
                <a:rect l="l" t="t" r="r" b="b"/>
                <a:pathLst>
                  <a:path w="6841" h="2590" extrusionOk="0">
                    <a:moveTo>
                      <a:pt x="17" y="95"/>
                    </a:moveTo>
                    <a:cubicBezTo>
                      <a:pt x="279" y="1172"/>
                      <a:pt x="1491" y="1731"/>
                      <a:pt x="2451" y="2067"/>
                    </a:cubicBezTo>
                    <a:cubicBezTo>
                      <a:pt x="3871" y="2566"/>
                      <a:pt x="5366" y="2589"/>
                      <a:pt x="6760" y="1983"/>
                    </a:cubicBezTo>
                    <a:cubicBezTo>
                      <a:pt x="6841" y="1946"/>
                      <a:pt x="6767" y="1876"/>
                      <a:pt x="6699" y="1906"/>
                    </a:cubicBezTo>
                    <a:cubicBezTo>
                      <a:pt x="5299" y="2515"/>
                      <a:pt x="3801" y="2454"/>
                      <a:pt x="2387" y="1929"/>
                    </a:cubicBezTo>
                    <a:cubicBezTo>
                      <a:pt x="1491" y="1593"/>
                      <a:pt x="394" y="1068"/>
                      <a:pt x="148" y="61"/>
                    </a:cubicBezTo>
                    <a:cubicBezTo>
                      <a:pt x="135" y="0"/>
                      <a:pt x="1" y="34"/>
                      <a:pt x="17"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rot="-2333254">
                <a:off x="8120724" y="297138"/>
                <a:ext cx="47983" cy="113370"/>
              </a:xfrm>
              <a:custGeom>
                <a:avLst/>
                <a:gdLst/>
                <a:ahLst/>
                <a:cxnLst/>
                <a:rect l="l" t="t" r="r" b="b"/>
                <a:pathLst>
                  <a:path w="499" h="1179" extrusionOk="0">
                    <a:moveTo>
                      <a:pt x="47" y="71"/>
                    </a:moveTo>
                    <a:cubicBezTo>
                      <a:pt x="0" y="428"/>
                      <a:pt x="84" y="872"/>
                      <a:pt x="337" y="1141"/>
                    </a:cubicBezTo>
                    <a:cubicBezTo>
                      <a:pt x="370" y="1179"/>
                      <a:pt x="499" y="1128"/>
                      <a:pt x="458" y="1088"/>
                    </a:cubicBezTo>
                    <a:cubicBezTo>
                      <a:pt x="219" y="832"/>
                      <a:pt x="135" y="398"/>
                      <a:pt x="182" y="55"/>
                    </a:cubicBezTo>
                    <a:cubicBezTo>
                      <a:pt x="188" y="1"/>
                      <a:pt x="54" y="21"/>
                      <a:pt x="47" y="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5"/>
              <p:cNvSpPr/>
              <p:nvPr/>
            </p:nvSpPr>
            <p:spPr>
              <a:xfrm rot="-2333254">
                <a:off x="8003427" y="402498"/>
                <a:ext cx="124429" cy="31444"/>
              </a:xfrm>
              <a:custGeom>
                <a:avLst/>
                <a:gdLst/>
                <a:ahLst/>
                <a:cxnLst/>
                <a:rect l="l" t="t" r="r" b="b"/>
                <a:pathLst>
                  <a:path w="1294" h="327" extrusionOk="0">
                    <a:moveTo>
                      <a:pt x="58" y="95"/>
                    </a:moveTo>
                    <a:cubicBezTo>
                      <a:pt x="408" y="327"/>
                      <a:pt x="785" y="297"/>
                      <a:pt x="1189" y="286"/>
                    </a:cubicBezTo>
                    <a:cubicBezTo>
                      <a:pt x="1256" y="283"/>
                      <a:pt x="1293" y="199"/>
                      <a:pt x="1202" y="202"/>
                    </a:cubicBezTo>
                    <a:cubicBezTo>
                      <a:pt x="832" y="213"/>
                      <a:pt x="485" y="239"/>
                      <a:pt x="162" y="28"/>
                    </a:cubicBezTo>
                    <a:cubicBezTo>
                      <a:pt x="122" y="0"/>
                      <a:pt x="1" y="58"/>
                      <a:pt x="58"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5"/>
              <p:cNvSpPr/>
              <p:nvPr/>
            </p:nvSpPr>
            <p:spPr>
              <a:xfrm rot="-2333254">
                <a:off x="7962147" y="323074"/>
                <a:ext cx="74138" cy="72599"/>
              </a:xfrm>
              <a:custGeom>
                <a:avLst/>
                <a:gdLst/>
                <a:ahLst/>
                <a:cxnLst/>
                <a:rect l="l" t="t" r="r" b="b"/>
                <a:pathLst>
                  <a:path w="771" h="755" extrusionOk="0">
                    <a:moveTo>
                      <a:pt x="529" y="71"/>
                    </a:moveTo>
                    <a:cubicBezTo>
                      <a:pt x="435" y="7"/>
                      <a:pt x="233" y="0"/>
                      <a:pt x="132" y="94"/>
                    </a:cubicBezTo>
                    <a:cubicBezTo>
                      <a:pt x="78" y="145"/>
                      <a:pt x="27" y="209"/>
                      <a:pt x="11" y="279"/>
                    </a:cubicBezTo>
                    <a:cubicBezTo>
                      <a:pt x="0" y="324"/>
                      <a:pt x="7" y="370"/>
                      <a:pt x="17" y="411"/>
                    </a:cubicBezTo>
                    <a:cubicBezTo>
                      <a:pt x="67" y="619"/>
                      <a:pt x="260" y="754"/>
                      <a:pt x="471" y="723"/>
                    </a:cubicBezTo>
                    <a:cubicBezTo>
                      <a:pt x="546" y="714"/>
                      <a:pt x="626" y="683"/>
                      <a:pt x="684" y="619"/>
                    </a:cubicBezTo>
                    <a:cubicBezTo>
                      <a:pt x="761" y="529"/>
                      <a:pt x="771" y="391"/>
                      <a:pt x="731" y="296"/>
                    </a:cubicBezTo>
                    <a:cubicBezTo>
                      <a:pt x="690" y="198"/>
                      <a:pt x="623" y="135"/>
                      <a:pt x="529" y="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5"/>
              <p:cNvSpPr/>
              <p:nvPr/>
            </p:nvSpPr>
            <p:spPr>
              <a:xfrm rot="-2333254">
                <a:off x="7995588" y="422828"/>
                <a:ext cx="74234" cy="72696"/>
              </a:xfrm>
              <a:custGeom>
                <a:avLst/>
                <a:gdLst/>
                <a:ahLst/>
                <a:cxnLst/>
                <a:rect l="l" t="t" r="r" b="b"/>
                <a:pathLst>
                  <a:path w="772" h="756" extrusionOk="0">
                    <a:moveTo>
                      <a:pt x="529" y="75"/>
                    </a:moveTo>
                    <a:cubicBezTo>
                      <a:pt x="435" y="11"/>
                      <a:pt x="233" y="0"/>
                      <a:pt x="132" y="98"/>
                    </a:cubicBezTo>
                    <a:cubicBezTo>
                      <a:pt x="78" y="149"/>
                      <a:pt x="28" y="210"/>
                      <a:pt x="11" y="280"/>
                    </a:cubicBezTo>
                    <a:cubicBezTo>
                      <a:pt x="1" y="328"/>
                      <a:pt x="4" y="371"/>
                      <a:pt x="14" y="415"/>
                    </a:cubicBezTo>
                    <a:cubicBezTo>
                      <a:pt x="64" y="623"/>
                      <a:pt x="260" y="755"/>
                      <a:pt x="472" y="728"/>
                    </a:cubicBezTo>
                    <a:cubicBezTo>
                      <a:pt x="546" y="718"/>
                      <a:pt x="627" y="687"/>
                      <a:pt x="681" y="623"/>
                    </a:cubicBezTo>
                    <a:cubicBezTo>
                      <a:pt x="762" y="533"/>
                      <a:pt x="771" y="395"/>
                      <a:pt x="731" y="297"/>
                    </a:cubicBezTo>
                    <a:cubicBezTo>
                      <a:pt x="687" y="199"/>
                      <a:pt x="624" y="139"/>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5"/>
              <p:cNvSpPr/>
              <p:nvPr/>
            </p:nvSpPr>
            <p:spPr>
              <a:xfrm rot="-2333254">
                <a:off x="8057959" y="272703"/>
                <a:ext cx="74234" cy="72696"/>
              </a:xfrm>
              <a:custGeom>
                <a:avLst/>
                <a:gdLst/>
                <a:ahLst/>
                <a:cxnLst/>
                <a:rect l="l" t="t" r="r" b="b"/>
                <a:pathLst>
                  <a:path w="772" h="756" extrusionOk="0">
                    <a:moveTo>
                      <a:pt x="529" y="75"/>
                    </a:moveTo>
                    <a:cubicBezTo>
                      <a:pt x="434" y="11"/>
                      <a:pt x="232" y="1"/>
                      <a:pt x="128" y="98"/>
                    </a:cubicBezTo>
                    <a:cubicBezTo>
                      <a:pt x="74" y="146"/>
                      <a:pt x="27" y="210"/>
                      <a:pt x="10" y="280"/>
                    </a:cubicBezTo>
                    <a:cubicBezTo>
                      <a:pt x="1" y="328"/>
                      <a:pt x="4" y="371"/>
                      <a:pt x="14" y="415"/>
                    </a:cubicBezTo>
                    <a:cubicBezTo>
                      <a:pt x="64" y="623"/>
                      <a:pt x="260" y="755"/>
                      <a:pt x="472" y="724"/>
                    </a:cubicBezTo>
                    <a:cubicBezTo>
                      <a:pt x="546" y="718"/>
                      <a:pt x="627" y="684"/>
                      <a:pt x="680" y="623"/>
                    </a:cubicBezTo>
                    <a:cubicBezTo>
                      <a:pt x="761" y="530"/>
                      <a:pt x="771" y="395"/>
                      <a:pt x="728" y="297"/>
                    </a:cubicBezTo>
                    <a:cubicBezTo>
                      <a:pt x="687" y="199"/>
                      <a:pt x="624" y="135"/>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25"/>
            <p:cNvGrpSpPr/>
            <p:nvPr/>
          </p:nvGrpSpPr>
          <p:grpSpPr>
            <a:xfrm rot="-1410279">
              <a:off x="7567779" y="-611759"/>
              <a:ext cx="1305254" cy="1451132"/>
              <a:chOff x="3804957" y="83162"/>
              <a:chExt cx="915523" cy="1017843"/>
            </a:xfrm>
          </p:grpSpPr>
          <p:sp>
            <p:nvSpPr>
              <p:cNvPr id="986" name="Google Shape;986;p25"/>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5"/>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5"/>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5"/>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5"/>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5"/>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5"/>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5"/>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5"/>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5"/>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5"/>
            <p:cNvGrpSpPr/>
            <p:nvPr/>
          </p:nvGrpSpPr>
          <p:grpSpPr>
            <a:xfrm>
              <a:off x="7898854" y="-470298"/>
              <a:ext cx="1779081" cy="1815228"/>
              <a:chOff x="1266768" y="48163"/>
              <a:chExt cx="1247865" cy="1273219"/>
            </a:xfrm>
          </p:grpSpPr>
          <p:sp>
            <p:nvSpPr>
              <p:cNvPr id="1002" name="Google Shape;1002;p25"/>
              <p:cNvSpPr/>
              <p:nvPr/>
            </p:nvSpPr>
            <p:spPr>
              <a:xfrm rot="-2333254">
                <a:off x="1484576" y="194463"/>
                <a:ext cx="812248" cy="980620"/>
              </a:xfrm>
              <a:custGeom>
                <a:avLst/>
                <a:gdLst/>
                <a:ahLst/>
                <a:cxnLst/>
                <a:rect l="l" t="t" r="r" b="b"/>
                <a:pathLst>
                  <a:path w="8447" h="10198" extrusionOk="0">
                    <a:moveTo>
                      <a:pt x="5585" y="1"/>
                    </a:moveTo>
                    <a:cubicBezTo>
                      <a:pt x="5515" y="287"/>
                      <a:pt x="5441" y="600"/>
                      <a:pt x="5380" y="916"/>
                    </a:cubicBezTo>
                    <a:cubicBezTo>
                      <a:pt x="5302" y="815"/>
                      <a:pt x="5229" y="704"/>
                      <a:pt x="5171" y="586"/>
                    </a:cubicBezTo>
                    <a:cubicBezTo>
                      <a:pt x="5060" y="1142"/>
                      <a:pt x="4996" y="1819"/>
                      <a:pt x="5246" y="2378"/>
                    </a:cubicBezTo>
                    <a:cubicBezTo>
                      <a:pt x="3761" y="1688"/>
                      <a:pt x="2495" y="2340"/>
                      <a:pt x="1980" y="2690"/>
                    </a:cubicBezTo>
                    <a:cubicBezTo>
                      <a:pt x="2128" y="2727"/>
                      <a:pt x="2266" y="2778"/>
                      <a:pt x="2401" y="2839"/>
                    </a:cubicBezTo>
                    <a:cubicBezTo>
                      <a:pt x="1744" y="2889"/>
                      <a:pt x="1108" y="3148"/>
                      <a:pt x="523" y="3468"/>
                    </a:cubicBezTo>
                    <a:cubicBezTo>
                      <a:pt x="654" y="3518"/>
                      <a:pt x="785" y="3566"/>
                      <a:pt x="916" y="3613"/>
                    </a:cubicBezTo>
                    <a:cubicBezTo>
                      <a:pt x="495" y="3859"/>
                      <a:pt x="172" y="4098"/>
                      <a:pt x="1" y="4283"/>
                    </a:cubicBezTo>
                    <a:cubicBezTo>
                      <a:pt x="304" y="4603"/>
                      <a:pt x="607" y="4919"/>
                      <a:pt x="923" y="5226"/>
                    </a:cubicBezTo>
                    <a:cubicBezTo>
                      <a:pt x="812" y="5229"/>
                      <a:pt x="701" y="5235"/>
                      <a:pt x="590" y="5239"/>
                    </a:cubicBezTo>
                    <a:cubicBezTo>
                      <a:pt x="1068" y="5751"/>
                      <a:pt x="1660" y="6141"/>
                      <a:pt x="2313" y="6377"/>
                    </a:cubicBezTo>
                    <a:cubicBezTo>
                      <a:pt x="2155" y="6421"/>
                      <a:pt x="1990" y="6450"/>
                      <a:pt x="1795" y="6461"/>
                    </a:cubicBezTo>
                    <a:cubicBezTo>
                      <a:pt x="2269" y="6949"/>
                      <a:pt x="3424" y="7999"/>
                      <a:pt x="5249" y="7295"/>
                    </a:cubicBezTo>
                    <a:cubicBezTo>
                      <a:pt x="4848" y="7800"/>
                      <a:pt x="4768" y="8511"/>
                      <a:pt x="4764" y="9104"/>
                    </a:cubicBezTo>
                    <a:cubicBezTo>
                      <a:pt x="4858" y="8975"/>
                      <a:pt x="4973" y="8868"/>
                      <a:pt x="5097" y="8770"/>
                    </a:cubicBezTo>
                    <a:cubicBezTo>
                      <a:pt x="5117" y="9255"/>
                      <a:pt x="5205" y="9756"/>
                      <a:pt x="5286" y="10198"/>
                    </a:cubicBezTo>
                    <a:cubicBezTo>
                      <a:pt x="5747" y="10013"/>
                      <a:pt x="6265" y="9477"/>
                      <a:pt x="6720" y="9053"/>
                    </a:cubicBezTo>
                    <a:cubicBezTo>
                      <a:pt x="6720" y="9053"/>
                      <a:pt x="6673" y="9444"/>
                      <a:pt x="6736" y="9699"/>
                    </a:cubicBezTo>
                    <a:cubicBezTo>
                      <a:pt x="7491" y="9171"/>
                      <a:pt x="7572" y="8161"/>
                      <a:pt x="7572" y="8161"/>
                    </a:cubicBezTo>
                    <a:cubicBezTo>
                      <a:pt x="7572" y="8161"/>
                      <a:pt x="7774" y="8659"/>
                      <a:pt x="7797" y="8777"/>
                    </a:cubicBezTo>
                    <a:cubicBezTo>
                      <a:pt x="8150" y="8420"/>
                      <a:pt x="8332" y="7905"/>
                      <a:pt x="8336" y="7400"/>
                    </a:cubicBezTo>
                    <a:cubicBezTo>
                      <a:pt x="8339" y="6912"/>
                      <a:pt x="8134" y="5737"/>
                      <a:pt x="7521" y="5202"/>
                    </a:cubicBezTo>
                    <a:cubicBezTo>
                      <a:pt x="7541" y="5171"/>
                      <a:pt x="7565" y="5131"/>
                      <a:pt x="7595" y="5081"/>
                    </a:cubicBezTo>
                    <a:cubicBezTo>
                      <a:pt x="8259" y="4545"/>
                      <a:pt x="8447" y="3283"/>
                      <a:pt x="8433" y="2778"/>
                    </a:cubicBezTo>
                    <a:cubicBezTo>
                      <a:pt x="8417" y="2269"/>
                      <a:pt x="8221" y="1764"/>
                      <a:pt x="7861" y="1425"/>
                    </a:cubicBezTo>
                    <a:cubicBezTo>
                      <a:pt x="7817" y="1654"/>
                      <a:pt x="7771" y="1882"/>
                      <a:pt x="7726" y="2115"/>
                    </a:cubicBezTo>
                    <a:cubicBezTo>
                      <a:pt x="7636" y="1475"/>
                      <a:pt x="7077" y="540"/>
                      <a:pt x="6757" y="213"/>
                    </a:cubicBezTo>
                    <a:cubicBezTo>
                      <a:pt x="6707" y="627"/>
                      <a:pt x="6615" y="788"/>
                      <a:pt x="6615" y="788"/>
                    </a:cubicBezTo>
                    <a:cubicBezTo>
                      <a:pt x="6306" y="411"/>
                      <a:pt x="5902" y="145"/>
                      <a:pt x="5585" y="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rot="-2333254">
                <a:off x="1521484" y="542409"/>
                <a:ext cx="914271" cy="145391"/>
              </a:xfrm>
              <a:custGeom>
                <a:avLst/>
                <a:gdLst/>
                <a:ahLst/>
                <a:cxnLst/>
                <a:rect l="l" t="t" r="r" b="b"/>
                <a:pathLst>
                  <a:path w="9508" h="1512" extrusionOk="0">
                    <a:moveTo>
                      <a:pt x="25" y="44"/>
                    </a:moveTo>
                    <a:cubicBezTo>
                      <a:pt x="3091" y="960"/>
                      <a:pt x="6448" y="1512"/>
                      <a:pt x="9484" y="199"/>
                    </a:cubicBezTo>
                    <a:cubicBezTo>
                      <a:pt x="9507" y="189"/>
                      <a:pt x="9491" y="145"/>
                      <a:pt x="9467" y="155"/>
                    </a:cubicBezTo>
                    <a:cubicBezTo>
                      <a:pt x="6353" y="1407"/>
                      <a:pt x="3176" y="795"/>
                      <a:pt x="35" y="7"/>
                    </a:cubicBezTo>
                    <a:cubicBezTo>
                      <a:pt x="11" y="1"/>
                      <a:pt x="1" y="37"/>
                      <a:pt x="25"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rot="-2333254">
                <a:off x="2113066" y="520283"/>
                <a:ext cx="116351" cy="341938"/>
              </a:xfrm>
              <a:custGeom>
                <a:avLst/>
                <a:gdLst/>
                <a:ahLst/>
                <a:cxnLst/>
                <a:rect l="l" t="t" r="r" b="b"/>
                <a:pathLst>
                  <a:path w="1210" h="3556" extrusionOk="0">
                    <a:moveTo>
                      <a:pt x="1068" y="13"/>
                    </a:moveTo>
                    <a:cubicBezTo>
                      <a:pt x="1132" y="1333"/>
                      <a:pt x="755" y="2437"/>
                      <a:pt x="14" y="3515"/>
                    </a:cubicBezTo>
                    <a:cubicBezTo>
                      <a:pt x="1" y="3538"/>
                      <a:pt x="35" y="3555"/>
                      <a:pt x="52" y="3535"/>
                    </a:cubicBezTo>
                    <a:cubicBezTo>
                      <a:pt x="822" y="2485"/>
                      <a:pt x="1209" y="1323"/>
                      <a:pt x="1091" y="13"/>
                    </a:cubicBezTo>
                    <a:cubicBezTo>
                      <a:pt x="1088" y="0"/>
                      <a:pt x="1068" y="0"/>
                      <a:pt x="1068" y="1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5"/>
              <p:cNvSpPr/>
              <p:nvPr/>
            </p:nvSpPr>
            <p:spPr>
              <a:xfrm rot="-2333254">
                <a:off x="2242121" y="649802"/>
                <a:ext cx="25674" cy="172700"/>
              </a:xfrm>
              <a:custGeom>
                <a:avLst/>
                <a:gdLst/>
                <a:ahLst/>
                <a:cxnLst/>
                <a:rect l="l" t="t" r="r" b="b"/>
                <a:pathLst>
                  <a:path w="267" h="1796" extrusionOk="0">
                    <a:moveTo>
                      <a:pt x="33" y="41"/>
                    </a:moveTo>
                    <a:cubicBezTo>
                      <a:pt x="175" y="624"/>
                      <a:pt x="159" y="1192"/>
                      <a:pt x="4" y="1769"/>
                    </a:cubicBezTo>
                    <a:cubicBezTo>
                      <a:pt x="0" y="1789"/>
                      <a:pt x="27" y="1795"/>
                      <a:pt x="37" y="1778"/>
                    </a:cubicBezTo>
                    <a:cubicBezTo>
                      <a:pt x="249" y="1223"/>
                      <a:pt x="266" y="594"/>
                      <a:pt x="78" y="31"/>
                    </a:cubicBezTo>
                    <a:cubicBezTo>
                      <a:pt x="71" y="1"/>
                      <a:pt x="27" y="11"/>
                      <a:pt x="33"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5"/>
              <p:cNvSpPr/>
              <p:nvPr/>
            </p:nvSpPr>
            <p:spPr>
              <a:xfrm rot="-2333254">
                <a:off x="2079526" y="610364"/>
                <a:ext cx="127313" cy="135391"/>
              </a:xfrm>
              <a:custGeom>
                <a:avLst/>
                <a:gdLst/>
                <a:ahLst/>
                <a:cxnLst/>
                <a:rect l="l" t="t" r="r" b="b"/>
                <a:pathLst>
                  <a:path w="1324" h="1408" extrusionOk="0">
                    <a:moveTo>
                      <a:pt x="1280" y="11"/>
                    </a:moveTo>
                    <a:cubicBezTo>
                      <a:pt x="714" y="284"/>
                      <a:pt x="317" y="822"/>
                      <a:pt x="14" y="1357"/>
                    </a:cubicBezTo>
                    <a:cubicBezTo>
                      <a:pt x="1" y="1384"/>
                      <a:pt x="37" y="1407"/>
                      <a:pt x="54" y="1381"/>
                    </a:cubicBezTo>
                    <a:cubicBezTo>
                      <a:pt x="411" y="869"/>
                      <a:pt x="731" y="347"/>
                      <a:pt x="1300" y="45"/>
                    </a:cubicBezTo>
                    <a:cubicBezTo>
                      <a:pt x="1323" y="31"/>
                      <a:pt x="1303" y="1"/>
                      <a:pt x="1280" y="1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5"/>
              <p:cNvSpPr/>
              <p:nvPr/>
            </p:nvSpPr>
            <p:spPr>
              <a:xfrm rot="-2333254">
                <a:off x="1824198" y="678060"/>
                <a:ext cx="248088" cy="123467"/>
              </a:xfrm>
              <a:custGeom>
                <a:avLst/>
                <a:gdLst/>
                <a:ahLst/>
                <a:cxnLst/>
                <a:rect l="l" t="t" r="r" b="b"/>
                <a:pathLst>
                  <a:path w="2580" h="1284" extrusionOk="0">
                    <a:moveTo>
                      <a:pt x="2525" y="21"/>
                    </a:moveTo>
                    <a:cubicBezTo>
                      <a:pt x="1782" y="627"/>
                      <a:pt x="957" y="1008"/>
                      <a:pt x="31" y="1237"/>
                    </a:cubicBezTo>
                    <a:cubicBezTo>
                      <a:pt x="0" y="1244"/>
                      <a:pt x="14" y="1284"/>
                      <a:pt x="41" y="1281"/>
                    </a:cubicBezTo>
                    <a:cubicBezTo>
                      <a:pt x="987" y="1129"/>
                      <a:pt x="1845" y="684"/>
                      <a:pt x="2556" y="52"/>
                    </a:cubicBezTo>
                    <a:cubicBezTo>
                      <a:pt x="2579" y="32"/>
                      <a:pt x="2545" y="1"/>
                      <a:pt x="2525" y="2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5"/>
              <p:cNvSpPr/>
              <p:nvPr/>
            </p:nvSpPr>
            <p:spPr>
              <a:xfrm rot="-2333254">
                <a:off x="1755575" y="534525"/>
                <a:ext cx="156738" cy="185008"/>
              </a:xfrm>
              <a:custGeom>
                <a:avLst/>
                <a:gdLst/>
                <a:ahLst/>
                <a:cxnLst/>
                <a:rect l="l" t="t" r="r" b="b"/>
                <a:pathLst>
                  <a:path w="1630" h="1924" extrusionOk="0">
                    <a:moveTo>
                      <a:pt x="1623" y="1879"/>
                    </a:moveTo>
                    <a:cubicBezTo>
                      <a:pt x="1415" y="1075"/>
                      <a:pt x="879" y="247"/>
                      <a:pt x="37" y="8"/>
                    </a:cubicBezTo>
                    <a:cubicBezTo>
                      <a:pt x="7" y="0"/>
                      <a:pt x="1" y="41"/>
                      <a:pt x="24" y="51"/>
                    </a:cubicBezTo>
                    <a:cubicBezTo>
                      <a:pt x="832" y="364"/>
                      <a:pt x="1354" y="1071"/>
                      <a:pt x="1576" y="1893"/>
                    </a:cubicBezTo>
                    <a:cubicBezTo>
                      <a:pt x="1586" y="1923"/>
                      <a:pt x="1630" y="1910"/>
                      <a:pt x="1623" y="1879"/>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rot="-2333254">
                <a:off x="1672882" y="781938"/>
                <a:ext cx="171065" cy="60580"/>
              </a:xfrm>
              <a:custGeom>
                <a:avLst/>
                <a:gdLst/>
                <a:ahLst/>
                <a:cxnLst/>
                <a:rect l="l" t="t" r="r" b="b"/>
                <a:pathLst>
                  <a:path w="1779" h="630" extrusionOk="0">
                    <a:moveTo>
                      <a:pt x="1734" y="17"/>
                    </a:moveTo>
                    <a:cubicBezTo>
                      <a:pt x="1317" y="401"/>
                      <a:pt x="583" y="573"/>
                      <a:pt x="24" y="529"/>
                    </a:cubicBezTo>
                    <a:cubicBezTo>
                      <a:pt x="1" y="526"/>
                      <a:pt x="1" y="560"/>
                      <a:pt x="24" y="563"/>
                    </a:cubicBezTo>
                    <a:cubicBezTo>
                      <a:pt x="603" y="630"/>
                      <a:pt x="1334" y="455"/>
                      <a:pt x="1761" y="44"/>
                    </a:cubicBezTo>
                    <a:cubicBezTo>
                      <a:pt x="1778" y="28"/>
                      <a:pt x="1751" y="1"/>
                      <a:pt x="1734" y="17"/>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rot="-2333254">
                <a:off x="1943522" y="280192"/>
                <a:ext cx="63176" cy="320303"/>
              </a:xfrm>
              <a:custGeom>
                <a:avLst/>
                <a:gdLst/>
                <a:ahLst/>
                <a:cxnLst/>
                <a:rect l="l" t="t" r="r" b="b"/>
                <a:pathLst>
                  <a:path w="657" h="3331" extrusionOk="0">
                    <a:moveTo>
                      <a:pt x="654" y="3310"/>
                    </a:moveTo>
                    <a:cubicBezTo>
                      <a:pt x="657" y="2186"/>
                      <a:pt x="461" y="1075"/>
                      <a:pt x="48" y="25"/>
                    </a:cubicBezTo>
                    <a:cubicBezTo>
                      <a:pt x="41" y="1"/>
                      <a:pt x="1" y="11"/>
                      <a:pt x="7" y="35"/>
                    </a:cubicBezTo>
                    <a:cubicBezTo>
                      <a:pt x="385" y="1105"/>
                      <a:pt x="593" y="2176"/>
                      <a:pt x="623" y="3310"/>
                    </a:cubicBezTo>
                    <a:cubicBezTo>
                      <a:pt x="623" y="3330"/>
                      <a:pt x="654" y="3330"/>
                      <a:pt x="654" y="331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rot="-2333254">
                <a:off x="1870286" y="373523"/>
                <a:ext cx="125967" cy="151353"/>
              </a:xfrm>
              <a:custGeom>
                <a:avLst/>
                <a:gdLst/>
                <a:ahLst/>
                <a:cxnLst/>
                <a:rect l="l" t="t" r="r" b="b"/>
                <a:pathLst>
                  <a:path w="1310" h="1574" extrusionOk="0">
                    <a:moveTo>
                      <a:pt x="1302" y="1553"/>
                    </a:moveTo>
                    <a:cubicBezTo>
                      <a:pt x="801" y="1109"/>
                      <a:pt x="387" y="580"/>
                      <a:pt x="33" y="15"/>
                    </a:cubicBezTo>
                    <a:cubicBezTo>
                      <a:pt x="23" y="1"/>
                      <a:pt x="0" y="15"/>
                      <a:pt x="10" y="28"/>
                    </a:cubicBezTo>
                    <a:cubicBezTo>
                      <a:pt x="316" y="613"/>
                      <a:pt x="780" y="1146"/>
                      <a:pt x="1289" y="1566"/>
                    </a:cubicBezTo>
                    <a:cubicBezTo>
                      <a:pt x="1296" y="1573"/>
                      <a:pt x="1310" y="1559"/>
                      <a:pt x="1302" y="155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rot="-2333254">
                <a:off x="1899174" y="263645"/>
                <a:ext cx="25674" cy="144237"/>
              </a:xfrm>
              <a:custGeom>
                <a:avLst/>
                <a:gdLst/>
                <a:ahLst/>
                <a:cxnLst/>
                <a:rect l="l" t="t" r="r" b="b"/>
                <a:pathLst>
                  <a:path w="267" h="1500" extrusionOk="0">
                    <a:moveTo>
                      <a:pt x="51" y="1475"/>
                    </a:moveTo>
                    <a:cubicBezTo>
                      <a:pt x="195" y="1007"/>
                      <a:pt x="267" y="516"/>
                      <a:pt x="216" y="31"/>
                    </a:cubicBezTo>
                    <a:cubicBezTo>
                      <a:pt x="216" y="4"/>
                      <a:pt x="172" y="0"/>
                      <a:pt x="175" y="31"/>
                    </a:cubicBezTo>
                    <a:cubicBezTo>
                      <a:pt x="192" y="522"/>
                      <a:pt x="152" y="990"/>
                      <a:pt x="10" y="1462"/>
                    </a:cubicBezTo>
                    <a:cubicBezTo>
                      <a:pt x="1" y="1489"/>
                      <a:pt x="41" y="1499"/>
                      <a:pt x="51" y="147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rot="-2333254">
                <a:off x="1783407" y="477991"/>
                <a:ext cx="30194" cy="147699"/>
              </a:xfrm>
              <a:custGeom>
                <a:avLst/>
                <a:gdLst/>
                <a:ahLst/>
                <a:cxnLst/>
                <a:rect l="l" t="t" r="r" b="b"/>
                <a:pathLst>
                  <a:path w="314" h="1536" extrusionOk="0">
                    <a:moveTo>
                      <a:pt x="303" y="1512"/>
                    </a:moveTo>
                    <a:cubicBezTo>
                      <a:pt x="314" y="997"/>
                      <a:pt x="233" y="492"/>
                      <a:pt x="34" y="17"/>
                    </a:cubicBezTo>
                    <a:cubicBezTo>
                      <a:pt x="28" y="0"/>
                      <a:pt x="0" y="7"/>
                      <a:pt x="7" y="24"/>
                    </a:cubicBezTo>
                    <a:cubicBezTo>
                      <a:pt x="179" y="509"/>
                      <a:pt x="273" y="997"/>
                      <a:pt x="270" y="1512"/>
                    </a:cubicBezTo>
                    <a:cubicBezTo>
                      <a:pt x="270" y="1535"/>
                      <a:pt x="303" y="1535"/>
                      <a:pt x="303" y="1512"/>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rot="-2333254">
                <a:off x="1607231" y="696865"/>
                <a:ext cx="128275" cy="111832"/>
              </a:xfrm>
              <a:custGeom>
                <a:avLst/>
                <a:gdLst/>
                <a:ahLst/>
                <a:cxnLst/>
                <a:rect l="l" t="t" r="r" b="b"/>
                <a:pathLst>
                  <a:path w="1334" h="1163" extrusionOk="0">
                    <a:moveTo>
                      <a:pt x="1327" y="1135"/>
                    </a:moveTo>
                    <a:cubicBezTo>
                      <a:pt x="1054" y="597"/>
                      <a:pt x="609" y="176"/>
                      <a:pt x="23" y="7"/>
                    </a:cubicBezTo>
                    <a:cubicBezTo>
                      <a:pt x="7" y="0"/>
                      <a:pt x="0" y="24"/>
                      <a:pt x="17" y="31"/>
                    </a:cubicBezTo>
                    <a:cubicBezTo>
                      <a:pt x="559" y="253"/>
                      <a:pt x="1020" y="630"/>
                      <a:pt x="1306" y="1148"/>
                    </a:cubicBezTo>
                    <a:cubicBezTo>
                      <a:pt x="1313" y="1162"/>
                      <a:pt x="1333" y="1148"/>
                      <a:pt x="1327" y="113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1159"/>
        <p:cNvGrpSpPr/>
        <p:nvPr/>
      </p:nvGrpSpPr>
      <p:grpSpPr>
        <a:xfrm>
          <a:off x="0" y="0"/>
          <a:ext cx="0" cy="0"/>
          <a:chOff x="0" y="0"/>
          <a:chExt cx="0" cy="0"/>
        </a:xfrm>
      </p:grpSpPr>
      <p:sp>
        <p:nvSpPr>
          <p:cNvPr id="1160" name="Google Shape;1160;p27"/>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7" name="Google Shape;1167;p27"/>
          <p:cNvGrpSpPr/>
          <p:nvPr/>
        </p:nvGrpSpPr>
        <p:grpSpPr>
          <a:xfrm rot="-6266521">
            <a:off x="-89373" y="-196042"/>
            <a:ext cx="2305220" cy="1835445"/>
            <a:chOff x="7175311" y="-105194"/>
            <a:chExt cx="2305221" cy="1835446"/>
          </a:xfrm>
        </p:grpSpPr>
        <p:sp>
          <p:nvSpPr>
            <p:cNvPr id="1168" name="Google Shape;1168;p27"/>
            <p:cNvSpPr/>
            <p:nvPr/>
          </p:nvSpPr>
          <p:spPr>
            <a:xfrm rot="10471135" flipH="1">
              <a:off x="7712569" y="-25796"/>
              <a:ext cx="1717249" cy="1144220"/>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9" name="Google Shape;1169;p27"/>
            <p:cNvGrpSpPr/>
            <p:nvPr/>
          </p:nvGrpSpPr>
          <p:grpSpPr>
            <a:xfrm>
              <a:off x="7175311" y="570842"/>
              <a:ext cx="973777" cy="1159410"/>
              <a:chOff x="7156810" y="552340"/>
              <a:chExt cx="973777" cy="1159410"/>
            </a:xfrm>
          </p:grpSpPr>
          <p:grpSp>
            <p:nvGrpSpPr>
              <p:cNvPr id="1170" name="Google Shape;1170;p27"/>
              <p:cNvGrpSpPr/>
              <p:nvPr/>
            </p:nvGrpSpPr>
            <p:grpSpPr>
              <a:xfrm rot="8043138" flipH="1">
                <a:off x="7382119" y="986199"/>
                <a:ext cx="614505" cy="591325"/>
                <a:chOff x="3804957" y="83162"/>
                <a:chExt cx="915523" cy="1017843"/>
              </a:xfrm>
            </p:grpSpPr>
            <p:sp>
              <p:nvSpPr>
                <p:cNvPr id="1171" name="Google Shape;1171;p27"/>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27"/>
              <p:cNvGrpSpPr/>
              <p:nvPr/>
            </p:nvGrpSpPr>
            <p:grpSpPr>
              <a:xfrm rot="-8235155" flipH="1">
                <a:off x="7320053" y="665687"/>
                <a:ext cx="647290" cy="690442"/>
                <a:chOff x="3804957" y="83162"/>
                <a:chExt cx="915523" cy="1017843"/>
              </a:xfrm>
            </p:grpSpPr>
            <p:sp>
              <p:nvSpPr>
                <p:cNvPr id="1187" name="Google Shape;1187;p27"/>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7"/>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7"/>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3" name="Google Shape;1203;p27"/>
            <p:cNvGrpSpPr/>
            <p:nvPr/>
          </p:nvGrpSpPr>
          <p:grpSpPr>
            <a:xfrm rot="4971062" flipH="1">
              <a:off x="8602670" y="689971"/>
              <a:ext cx="380335" cy="481217"/>
              <a:chOff x="3804957" y="83162"/>
              <a:chExt cx="915523" cy="1017843"/>
            </a:xfrm>
          </p:grpSpPr>
          <p:sp>
            <p:nvSpPr>
              <p:cNvPr id="1204" name="Google Shape;1204;p27"/>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CuadroTexto 107">
            <a:extLst>
              <a:ext uri="{FF2B5EF4-FFF2-40B4-BE49-F238E27FC236}">
                <a16:creationId xmlns:a16="http://schemas.microsoft.com/office/drawing/2014/main" id="{D7B27699-AA03-4869-926F-3B818771A8F9}"/>
              </a:ext>
            </a:extLst>
          </p:cNvPr>
          <p:cNvSpPr txBox="1"/>
          <p:nvPr/>
        </p:nvSpPr>
        <p:spPr>
          <a:xfrm>
            <a:off x="842615" y="497235"/>
            <a:ext cx="7458770" cy="3572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nSpc>
                <a:spcPct val="115000"/>
              </a:lnSpc>
              <a:spcAft>
                <a:spcPts val="1000"/>
              </a:spcAft>
              <a:buFont typeface="Cambria" panose="02040503050406030204" pitchFamily="18" charset="0"/>
              <a:buChar char="-"/>
            </a:pPr>
            <a:r>
              <a:rPr lang="es-CL" sz="1600" dirty="0">
                <a:effectLst/>
                <a:latin typeface="Cambria" panose="02040503050406030204" pitchFamily="18" charset="0"/>
                <a:ea typeface="Calibri" panose="020F0502020204030204" pitchFamily="34" charset="0"/>
                <a:cs typeface="Arial" panose="020B0604020202020204" pitchFamily="34" charset="0"/>
              </a:rPr>
              <a:t>Página 80 ejercicio 12 une las imagines con las oraciones</a:t>
            </a:r>
            <a:endParaRPr lang="es-CL"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n 3">
            <a:extLst>
              <a:ext uri="{FF2B5EF4-FFF2-40B4-BE49-F238E27FC236}">
                <a16:creationId xmlns:a16="http://schemas.microsoft.com/office/drawing/2014/main" id="{91EE764D-C350-4790-9978-E40EFDD41950}"/>
              </a:ext>
            </a:extLst>
          </p:cNvPr>
          <p:cNvPicPr>
            <a:picLocks noChangeAspect="1"/>
          </p:cNvPicPr>
          <p:nvPr/>
        </p:nvPicPr>
        <p:blipFill rotWithShape="1">
          <a:blip r:embed="rId3"/>
          <a:srcRect l="9215" t="42355" r="15030" b="2876"/>
          <a:stretch/>
        </p:blipFill>
        <p:spPr>
          <a:xfrm>
            <a:off x="235442" y="924306"/>
            <a:ext cx="8690963" cy="33486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31"/>
          <p:cNvSpPr/>
          <p:nvPr/>
        </p:nvSpPr>
        <p:spPr>
          <a:xfrm>
            <a:off x="1150225" y="4398475"/>
            <a:ext cx="1228500" cy="101700"/>
          </a:xfrm>
          <a:prstGeom prst="ellipse">
            <a:avLst/>
          </a:prstGeom>
          <a:solidFill>
            <a:srgbClr val="434343">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31"/>
          <p:cNvGrpSpPr/>
          <p:nvPr/>
        </p:nvGrpSpPr>
        <p:grpSpPr>
          <a:xfrm>
            <a:off x="1535066" y="3922839"/>
            <a:ext cx="523390" cy="435583"/>
            <a:chOff x="3133350" y="1126948"/>
            <a:chExt cx="1408099" cy="1172182"/>
          </a:xfrm>
        </p:grpSpPr>
        <p:sp>
          <p:nvSpPr>
            <p:cNvPr id="1644" name="Google Shape;1644;p31"/>
            <p:cNvSpPr/>
            <p:nvPr/>
          </p:nvSpPr>
          <p:spPr>
            <a:xfrm rot="-508938">
              <a:off x="3333516" y="1650683"/>
              <a:ext cx="1043940" cy="573835"/>
            </a:xfrm>
            <a:custGeom>
              <a:avLst/>
              <a:gdLst/>
              <a:ahLst/>
              <a:cxnLst/>
              <a:rect l="l" t="t" r="r" b="b"/>
              <a:pathLst>
                <a:path w="15633" h="8031" extrusionOk="0">
                  <a:moveTo>
                    <a:pt x="0" y="0"/>
                  </a:moveTo>
                  <a:lnTo>
                    <a:pt x="0" y="0"/>
                  </a:lnTo>
                  <a:cubicBezTo>
                    <a:pt x="233" y="1691"/>
                    <a:pt x="939" y="5787"/>
                    <a:pt x="1268" y="6139"/>
                  </a:cubicBezTo>
                  <a:cubicBezTo>
                    <a:pt x="1507" y="6397"/>
                    <a:pt x="2059" y="6649"/>
                    <a:pt x="2486" y="6649"/>
                  </a:cubicBezTo>
                  <a:cubicBezTo>
                    <a:pt x="2645" y="6649"/>
                    <a:pt x="2786" y="6614"/>
                    <a:pt x="2888" y="6532"/>
                  </a:cubicBezTo>
                  <a:cubicBezTo>
                    <a:pt x="2955" y="6958"/>
                    <a:pt x="3782" y="7373"/>
                    <a:pt x="4386" y="7373"/>
                  </a:cubicBezTo>
                  <a:cubicBezTo>
                    <a:pt x="4571" y="7373"/>
                    <a:pt x="4736" y="7334"/>
                    <a:pt x="4851" y="7244"/>
                  </a:cubicBezTo>
                  <a:cubicBezTo>
                    <a:pt x="5030" y="7531"/>
                    <a:pt x="5700" y="7855"/>
                    <a:pt x="6389" y="7855"/>
                  </a:cubicBezTo>
                  <a:cubicBezTo>
                    <a:pt x="6718" y="7855"/>
                    <a:pt x="7050" y="7781"/>
                    <a:pt x="7336" y="7594"/>
                  </a:cubicBezTo>
                  <a:cubicBezTo>
                    <a:pt x="7690" y="7914"/>
                    <a:pt x="8120" y="8030"/>
                    <a:pt x="8517" y="8030"/>
                  </a:cubicBezTo>
                  <a:cubicBezTo>
                    <a:pt x="9062" y="8030"/>
                    <a:pt x="9547" y="7813"/>
                    <a:pt x="9698" y="7604"/>
                  </a:cubicBezTo>
                  <a:cubicBezTo>
                    <a:pt x="9925" y="7720"/>
                    <a:pt x="10180" y="7769"/>
                    <a:pt x="10433" y="7769"/>
                  </a:cubicBezTo>
                  <a:cubicBezTo>
                    <a:pt x="11030" y="7769"/>
                    <a:pt x="11615" y="7499"/>
                    <a:pt x="11791" y="7210"/>
                  </a:cubicBezTo>
                  <a:cubicBezTo>
                    <a:pt x="11890" y="7361"/>
                    <a:pt x="12077" y="7443"/>
                    <a:pt x="12257" y="7453"/>
                  </a:cubicBezTo>
                  <a:cubicBezTo>
                    <a:pt x="12301" y="7456"/>
                    <a:pt x="12343" y="7457"/>
                    <a:pt x="12383" y="7457"/>
                  </a:cubicBezTo>
                  <a:cubicBezTo>
                    <a:pt x="12709" y="7457"/>
                    <a:pt x="12869" y="7347"/>
                    <a:pt x="13024" y="7054"/>
                  </a:cubicBezTo>
                  <a:cubicBezTo>
                    <a:pt x="14262" y="4674"/>
                    <a:pt x="14583" y="3520"/>
                    <a:pt x="15632" y="1042"/>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rot="-508912">
              <a:off x="3338574" y="1690908"/>
              <a:ext cx="1023588" cy="516750"/>
            </a:xfrm>
            <a:custGeom>
              <a:avLst/>
              <a:gdLst/>
              <a:ahLst/>
              <a:cxnLst/>
              <a:rect l="l" t="t" r="r" b="b"/>
              <a:pathLst>
                <a:path w="15633" h="7376" extrusionOk="0">
                  <a:moveTo>
                    <a:pt x="0" y="1"/>
                  </a:moveTo>
                  <a:lnTo>
                    <a:pt x="0" y="1"/>
                  </a:lnTo>
                  <a:cubicBezTo>
                    <a:pt x="71" y="499"/>
                    <a:pt x="177" y="1205"/>
                    <a:pt x="307" y="1961"/>
                  </a:cubicBezTo>
                  <a:cubicBezTo>
                    <a:pt x="519" y="2101"/>
                    <a:pt x="763" y="2194"/>
                    <a:pt x="1020" y="2207"/>
                  </a:cubicBezTo>
                  <a:cubicBezTo>
                    <a:pt x="1469" y="2931"/>
                    <a:pt x="2009" y="3641"/>
                    <a:pt x="2772" y="4011"/>
                  </a:cubicBezTo>
                  <a:cubicBezTo>
                    <a:pt x="2793" y="4022"/>
                    <a:pt x="2814" y="4029"/>
                    <a:pt x="2831" y="4040"/>
                  </a:cubicBezTo>
                  <a:cubicBezTo>
                    <a:pt x="2916" y="5124"/>
                    <a:pt x="2976" y="6155"/>
                    <a:pt x="2976" y="6155"/>
                  </a:cubicBezTo>
                  <a:cubicBezTo>
                    <a:pt x="2976" y="6155"/>
                    <a:pt x="3026" y="5205"/>
                    <a:pt x="3082" y="4135"/>
                  </a:cubicBezTo>
                  <a:cubicBezTo>
                    <a:pt x="3300" y="4202"/>
                    <a:pt x="3530" y="4237"/>
                    <a:pt x="3758" y="4237"/>
                  </a:cubicBezTo>
                  <a:cubicBezTo>
                    <a:pt x="4276" y="4237"/>
                    <a:pt x="4786" y="4056"/>
                    <a:pt x="5126" y="3659"/>
                  </a:cubicBezTo>
                  <a:cubicBezTo>
                    <a:pt x="5130" y="3665"/>
                    <a:pt x="5133" y="3669"/>
                    <a:pt x="5136" y="3676"/>
                  </a:cubicBezTo>
                  <a:lnTo>
                    <a:pt x="4932" y="6705"/>
                  </a:lnTo>
                  <a:cubicBezTo>
                    <a:pt x="4932" y="6705"/>
                    <a:pt x="5218" y="5367"/>
                    <a:pt x="5419" y="4082"/>
                  </a:cubicBezTo>
                  <a:cubicBezTo>
                    <a:pt x="5776" y="4463"/>
                    <a:pt x="6303" y="4676"/>
                    <a:pt x="6828" y="4676"/>
                  </a:cubicBezTo>
                  <a:cubicBezTo>
                    <a:pt x="7154" y="4676"/>
                    <a:pt x="7480" y="4594"/>
                    <a:pt x="7763" y="4418"/>
                  </a:cubicBezTo>
                  <a:lnTo>
                    <a:pt x="7763" y="4418"/>
                  </a:lnTo>
                  <a:lnTo>
                    <a:pt x="7403" y="7327"/>
                  </a:lnTo>
                  <a:cubicBezTo>
                    <a:pt x="7403" y="7327"/>
                    <a:pt x="7742" y="5989"/>
                    <a:pt x="8028" y="4643"/>
                  </a:cubicBezTo>
                  <a:cubicBezTo>
                    <a:pt x="8597" y="5215"/>
                    <a:pt x="9348" y="5611"/>
                    <a:pt x="10143" y="5696"/>
                  </a:cubicBezTo>
                  <a:lnTo>
                    <a:pt x="9719" y="7376"/>
                  </a:lnTo>
                  <a:cubicBezTo>
                    <a:pt x="9719" y="7376"/>
                    <a:pt x="10054" y="6642"/>
                    <a:pt x="10407" y="5717"/>
                  </a:cubicBezTo>
                  <a:cubicBezTo>
                    <a:pt x="10478" y="5717"/>
                    <a:pt x="10546" y="5717"/>
                    <a:pt x="10616" y="5713"/>
                  </a:cubicBezTo>
                  <a:cubicBezTo>
                    <a:pt x="11343" y="5674"/>
                    <a:pt x="12066" y="5335"/>
                    <a:pt x="12568" y="4795"/>
                  </a:cubicBezTo>
                  <a:lnTo>
                    <a:pt x="12568" y="4795"/>
                  </a:lnTo>
                  <a:lnTo>
                    <a:pt x="11918" y="6854"/>
                  </a:lnTo>
                  <a:cubicBezTo>
                    <a:pt x="11918" y="6854"/>
                    <a:pt x="12614" y="5367"/>
                    <a:pt x="13130" y="3905"/>
                  </a:cubicBezTo>
                  <a:cubicBezTo>
                    <a:pt x="13237" y="3975"/>
                    <a:pt x="13360" y="4006"/>
                    <a:pt x="13487" y="4006"/>
                  </a:cubicBezTo>
                  <a:cubicBezTo>
                    <a:pt x="13707" y="4006"/>
                    <a:pt x="13938" y="3913"/>
                    <a:pt x="14114" y="3768"/>
                  </a:cubicBezTo>
                  <a:cubicBezTo>
                    <a:pt x="14393" y="3535"/>
                    <a:pt x="14562" y="3196"/>
                    <a:pt x="14725" y="2867"/>
                  </a:cubicBezTo>
                  <a:cubicBezTo>
                    <a:pt x="14771" y="2888"/>
                    <a:pt x="14817" y="2906"/>
                    <a:pt x="14862" y="2927"/>
                  </a:cubicBezTo>
                  <a:cubicBezTo>
                    <a:pt x="15085" y="2367"/>
                    <a:pt x="15328" y="1759"/>
                    <a:pt x="15633" y="1042"/>
                  </a:cubicBezTo>
                  <a:lnTo>
                    <a:pt x="0" y="1"/>
                  </a:lnTo>
                  <a:close/>
                </a:path>
              </a:pathLst>
            </a:custGeom>
            <a:solidFill>
              <a:srgbClr val="46132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rot="-508912">
              <a:off x="3169477" y="1350448"/>
              <a:ext cx="1335844" cy="675993"/>
            </a:xfrm>
            <a:custGeom>
              <a:avLst/>
              <a:gdLst/>
              <a:ahLst/>
              <a:cxnLst/>
              <a:rect l="l" t="t" r="r" b="b"/>
              <a:pathLst>
                <a:path w="20402" h="9649" extrusionOk="0">
                  <a:moveTo>
                    <a:pt x="7729" y="0"/>
                  </a:moveTo>
                  <a:cubicBezTo>
                    <a:pt x="7142" y="0"/>
                    <a:pt x="6551" y="85"/>
                    <a:pt x="5995" y="216"/>
                  </a:cubicBezTo>
                  <a:cubicBezTo>
                    <a:pt x="4513" y="568"/>
                    <a:pt x="3577" y="1343"/>
                    <a:pt x="2241" y="1343"/>
                  </a:cubicBezTo>
                  <a:cubicBezTo>
                    <a:pt x="2020" y="1343"/>
                    <a:pt x="1789" y="1322"/>
                    <a:pt x="1543" y="1275"/>
                  </a:cubicBezTo>
                  <a:cubicBezTo>
                    <a:pt x="1477" y="1262"/>
                    <a:pt x="1384" y="1255"/>
                    <a:pt x="1277" y="1255"/>
                  </a:cubicBezTo>
                  <a:cubicBezTo>
                    <a:pt x="788" y="1255"/>
                    <a:pt x="1" y="1408"/>
                    <a:pt x="71" y="1900"/>
                  </a:cubicBezTo>
                  <a:cubicBezTo>
                    <a:pt x="96" y="2087"/>
                    <a:pt x="244" y="2249"/>
                    <a:pt x="424" y="2299"/>
                  </a:cubicBezTo>
                  <a:cubicBezTo>
                    <a:pt x="176" y="2814"/>
                    <a:pt x="96" y="3376"/>
                    <a:pt x="360" y="3909"/>
                  </a:cubicBezTo>
                  <a:cubicBezTo>
                    <a:pt x="611" y="4414"/>
                    <a:pt x="1130" y="4774"/>
                    <a:pt x="1688" y="4834"/>
                  </a:cubicBezTo>
                  <a:cubicBezTo>
                    <a:pt x="1812" y="5487"/>
                    <a:pt x="2412" y="6016"/>
                    <a:pt x="3075" y="6059"/>
                  </a:cubicBezTo>
                  <a:cubicBezTo>
                    <a:pt x="3538" y="6787"/>
                    <a:pt x="4088" y="7496"/>
                    <a:pt x="4862" y="7870"/>
                  </a:cubicBezTo>
                  <a:cubicBezTo>
                    <a:pt x="5176" y="8024"/>
                    <a:pt x="5534" y="8106"/>
                    <a:pt x="5886" y="8106"/>
                  </a:cubicBezTo>
                  <a:cubicBezTo>
                    <a:pt x="6400" y="8106"/>
                    <a:pt x="6901" y="7931"/>
                    <a:pt x="7234" y="7545"/>
                  </a:cubicBezTo>
                  <a:cubicBezTo>
                    <a:pt x="7549" y="8194"/>
                    <a:pt x="8274" y="8577"/>
                    <a:pt x="8987" y="8577"/>
                  </a:cubicBezTo>
                  <a:cubicBezTo>
                    <a:pt x="9321" y="8577"/>
                    <a:pt x="9653" y="8493"/>
                    <a:pt x="9938" y="8312"/>
                  </a:cubicBezTo>
                  <a:cubicBezTo>
                    <a:pt x="10623" y="9104"/>
                    <a:pt x="11632" y="9648"/>
                    <a:pt x="12677" y="9648"/>
                  </a:cubicBezTo>
                  <a:cubicBezTo>
                    <a:pt x="12716" y="9648"/>
                    <a:pt x="12755" y="9648"/>
                    <a:pt x="12794" y="9646"/>
                  </a:cubicBezTo>
                  <a:cubicBezTo>
                    <a:pt x="13881" y="9604"/>
                    <a:pt x="14951" y="8905"/>
                    <a:pt x="15297" y="7874"/>
                  </a:cubicBezTo>
                  <a:cubicBezTo>
                    <a:pt x="15410" y="7952"/>
                    <a:pt x="15543" y="7986"/>
                    <a:pt x="15679" y="7986"/>
                  </a:cubicBezTo>
                  <a:cubicBezTo>
                    <a:pt x="15898" y="7986"/>
                    <a:pt x="16127" y="7896"/>
                    <a:pt x="16300" y="7757"/>
                  </a:cubicBezTo>
                  <a:cubicBezTo>
                    <a:pt x="16582" y="7528"/>
                    <a:pt x="16752" y="7192"/>
                    <a:pt x="16910" y="6867"/>
                  </a:cubicBezTo>
                  <a:cubicBezTo>
                    <a:pt x="17247" y="7030"/>
                    <a:pt x="17621" y="7114"/>
                    <a:pt x="17994" y="7114"/>
                  </a:cubicBezTo>
                  <a:cubicBezTo>
                    <a:pt x="18082" y="7114"/>
                    <a:pt x="18171" y="7110"/>
                    <a:pt x="18259" y="7100"/>
                  </a:cubicBezTo>
                  <a:cubicBezTo>
                    <a:pt x="18503" y="7075"/>
                    <a:pt x="18753" y="7005"/>
                    <a:pt x="18927" y="6832"/>
                  </a:cubicBezTo>
                  <a:cubicBezTo>
                    <a:pt x="19100" y="6659"/>
                    <a:pt x="19163" y="6359"/>
                    <a:pt x="19015" y="6168"/>
                  </a:cubicBezTo>
                  <a:lnTo>
                    <a:pt x="19015" y="6168"/>
                  </a:lnTo>
                  <a:cubicBezTo>
                    <a:pt x="19066" y="6175"/>
                    <a:pt x="19117" y="6179"/>
                    <a:pt x="19168" y="6179"/>
                  </a:cubicBezTo>
                  <a:cubicBezTo>
                    <a:pt x="19714" y="6179"/>
                    <a:pt x="20248" y="5776"/>
                    <a:pt x="20374" y="5244"/>
                  </a:cubicBezTo>
                  <a:cubicBezTo>
                    <a:pt x="20392" y="5169"/>
                    <a:pt x="20402" y="5088"/>
                    <a:pt x="20360" y="5024"/>
                  </a:cubicBezTo>
                  <a:cubicBezTo>
                    <a:pt x="20314" y="4960"/>
                    <a:pt x="20234" y="4942"/>
                    <a:pt x="20149" y="4942"/>
                  </a:cubicBezTo>
                  <a:cubicBezTo>
                    <a:pt x="20110" y="4942"/>
                    <a:pt x="20070" y="4946"/>
                    <a:pt x="20032" y="4950"/>
                  </a:cubicBezTo>
                  <a:cubicBezTo>
                    <a:pt x="19962" y="4957"/>
                    <a:pt x="19892" y="4961"/>
                    <a:pt x="19822" y="4961"/>
                  </a:cubicBezTo>
                  <a:cubicBezTo>
                    <a:pt x="19218" y="4961"/>
                    <a:pt x="18613" y="4706"/>
                    <a:pt x="18196" y="4269"/>
                  </a:cubicBezTo>
                  <a:cubicBezTo>
                    <a:pt x="17906" y="3965"/>
                    <a:pt x="17712" y="3591"/>
                    <a:pt x="17482" y="3245"/>
                  </a:cubicBezTo>
                  <a:cubicBezTo>
                    <a:pt x="16748" y="2133"/>
                    <a:pt x="15639" y="1272"/>
                    <a:pt x="14379" y="841"/>
                  </a:cubicBezTo>
                  <a:cubicBezTo>
                    <a:pt x="13744" y="622"/>
                    <a:pt x="13072" y="512"/>
                    <a:pt x="12401" y="512"/>
                  </a:cubicBezTo>
                  <a:cubicBezTo>
                    <a:pt x="11741" y="512"/>
                    <a:pt x="11080" y="618"/>
                    <a:pt x="10454" y="830"/>
                  </a:cubicBezTo>
                  <a:lnTo>
                    <a:pt x="10143" y="650"/>
                  </a:lnTo>
                  <a:cubicBezTo>
                    <a:pt x="9424" y="178"/>
                    <a:pt x="8581" y="0"/>
                    <a:pt x="7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1"/>
            <p:cNvSpPr/>
            <p:nvPr/>
          </p:nvSpPr>
          <p:spPr>
            <a:xfrm rot="-508912">
              <a:off x="3408562" y="1515205"/>
              <a:ext cx="27958" cy="10158"/>
            </a:xfrm>
            <a:custGeom>
              <a:avLst/>
              <a:gdLst/>
              <a:ahLst/>
              <a:cxnLst/>
              <a:rect l="l" t="t" r="r" b="b"/>
              <a:pathLst>
                <a:path w="427" h="145" extrusionOk="0">
                  <a:moveTo>
                    <a:pt x="338" y="1"/>
                  </a:moveTo>
                  <a:cubicBezTo>
                    <a:pt x="243" y="1"/>
                    <a:pt x="147" y="27"/>
                    <a:pt x="55" y="51"/>
                  </a:cubicBezTo>
                  <a:cubicBezTo>
                    <a:pt x="0" y="63"/>
                    <a:pt x="20" y="144"/>
                    <a:pt x="72" y="144"/>
                  </a:cubicBezTo>
                  <a:cubicBezTo>
                    <a:pt x="77" y="144"/>
                    <a:pt x="82" y="144"/>
                    <a:pt x="88" y="142"/>
                  </a:cubicBezTo>
                  <a:cubicBezTo>
                    <a:pt x="189" y="114"/>
                    <a:pt x="299" y="100"/>
                    <a:pt x="398" y="57"/>
                  </a:cubicBezTo>
                  <a:cubicBezTo>
                    <a:pt x="422" y="51"/>
                    <a:pt x="426" y="8"/>
                    <a:pt x="394" y="4"/>
                  </a:cubicBezTo>
                  <a:cubicBezTo>
                    <a:pt x="376" y="2"/>
                    <a:pt x="357" y="1"/>
                    <a:pt x="338" y="1"/>
                  </a:cubicBezTo>
                  <a:close/>
                </a:path>
              </a:pathLst>
            </a:custGeom>
            <a:solidFill>
              <a:srgbClr val="EA9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31"/>
            <p:cNvGrpSpPr/>
            <p:nvPr/>
          </p:nvGrpSpPr>
          <p:grpSpPr>
            <a:xfrm>
              <a:off x="3216672" y="1306726"/>
              <a:ext cx="1166246" cy="621256"/>
              <a:chOff x="3032326" y="1175142"/>
              <a:chExt cx="1343756" cy="715815"/>
            </a:xfrm>
          </p:grpSpPr>
          <p:sp>
            <p:nvSpPr>
              <p:cNvPr id="1649" name="Google Shape;1649;p31"/>
              <p:cNvSpPr/>
              <p:nvPr/>
            </p:nvSpPr>
            <p:spPr>
              <a:xfrm rot="-508928">
                <a:off x="3036455" y="1413846"/>
                <a:ext cx="310059" cy="90648"/>
              </a:xfrm>
              <a:custGeom>
                <a:avLst/>
                <a:gdLst/>
                <a:ahLst/>
                <a:cxnLst/>
                <a:rect l="l" t="t" r="r" b="b"/>
                <a:pathLst>
                  <a:path w="4110" h="1123" extrusionOk="0">
                    <a:moveTo>
                      <a:pt x="4110" y="0"/>
                    </a:moveTo>
                    <a:cubicBezTo>
                      <a:pt x="3222" y="511"/>
                      <a:pt x="2199" y="782"/>
                      <a:pt x="1178" y="782"/>
                    </a:cubicBezTo>
                    <a:cubicBezTo>
                      <a:pt x="1140" y="782"/>
                      <a:pt x="1102" y="782"/>
                      <a:pt x="1063" y="781"/>
                    </a:cubicBezTo>
                    <a:cubicBezTo>
                      <a:pt x="760" y="774"/>
                      <a:pt x="457" y="746"/>
                      <a:pt x="156" y="721"/>
                    </a:cubicBezTo>
                    <a:cubicBezTo>
                      <a:pt x="145" y="720"/>
                      <a:pt x="134" y="719"/>
                      <a:pt x="123" y="719"/>
                    </a:cubicBezTo>
                    <a:cubicBezTo>
                      <a:pt x="86" y="719"/>
                      <a:pt x="48" y="726"/>
                      <a:pt x="29" y="756"/>
                    </a:cubicBezTo>
                    <a:cubicBezTo>
                      <a:pt x="1" y="795"/>
                      <a:pt x="22" y="852"/>
                      <a:pt x="54" y="887"/>
                    </a:cubicBezTo>
                    <a:cubicBezTo>
                      <a:pt x="163" y="1025"/>
                      <a:pt x="357" y="1060"/>
                      <a:pt x="534" y="1081"/>
                    </a:cubicBezTo>
                    <a:cubicBezTo>
                      <a:pt x="783" y="1107"/>
                      <a:pt x="1034" y="1122"/>
                      <a:pt x="1284" y="1122"/>
                    </a:cubicBezTo>
                    <a:cubicBezTo>
                      <a:pt x="1608" y="1122"/>
                      <a:pt x="1930" y="1097"/>
                      <a:pt x="2246" y="1035"/>
                    </a:cubicBezTo>
                    <a:cubicBezTo>
                      <a:pt x="2808" y="926"/>
                      <a:pt x="3672" y="368"/>
                      <a:pt x="411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rot="-508928">
                <a:off x="3212271" y="1498361"/>
                <a:ext cx="214627" cy="133832"/>
              </a:xfrm>
              <a:custGeom>
                <a:avLst/>
                <a:gdLst/>
                <a:ahLst/>
                <a:cxnLst/>
                <a:rect l="l" t="t" r="r" b="b"/>
                <a:pathLst>
                  <a:path w="2845" h="1658" extrusionOk="0">
                    <a:moveTo>
                      <a:pt x="2759" y="1"/>
                    </a:moveTo>
                    <a:cubicBezTo>
                      <a:pt x="2644" y="1"/>
                      <a:pt x="2417" y="185"/>
                      <a:pt x="2401" y="213"/>
                    </a:cubicBezTo>
                    <a:cubicBezTo>
                      <a:pt x="1755" y="771"/>
                      <a:pt x="866" y="951"/>
                      <a:pt x="128" y="1385"/>
                    </a:cubicBezTo>
                    <a:cubicBezTo>
                      <a:pt x="68" y="1424"/>
                      <a:pt x="1" y="1477"/>
                      <a:pt x="11" y="1547"/>
                    </a:cubicBezTo>
                    <a:cubicBezTo>
                      <a:pt x="25" y="1618"/>
                      <a:pt x="110" y="1646"/>
                      <a:pt x="180" y="1653"/>
                    </a:cubicBezTo>
                    <a:cubicBezTo>
                      <a:pt x="210" y="1656"/>
                      <a:pt x="240" y="1657"/>
                      <a:pt x="270" y="1657"/>
                    </a:cubicBezTo>
                    <a:cubicBezTo>
                      <a:pt x="539" y="1657"/>
                      <a:pt x="801" y="1546"/>
                      <a:pt x="1049" y="1438"/>
                    </a:cubicBezTo>
                    <a:cubicBezTo>
                      <a:pt x="1611" y="1198"/>
                      <a:pt x="2189" y="944"/>
                      <a:pt x="2609" y="503"/>
                    </a:cubicBezTo>
                    <a:cubicBezTo>
                      <a:pt x="2694" y="411"/>
                      <a:pt x="2769" y="305"/>
                      <a:pt x="2803" y="185"/>
                    </a:cubicBezTo>
                    <a:cubicBezTo>
                      <a:pt x="2845" y="48"/>
                      <a:pt x="2816" y="1"/>
                      <a:pt x="27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rot="-508928">
                <a:off x="3491294" y="1683643"/>
                <a:ext cx="69330" cy="117124"/>
              </a:xfrm>
              <a:custGeom>
                <a:avLst/>
                <a:gdLst/>
                <a:ahLst/>
                <a:cxnLst/>
                <a:rect l="l" t="t" r="r" b="b"/>
                <a:pathLst>
                  <a:path w="919" h="1451" extrusionOk="0">
                    <a:moveTo>
                      <a:pt x="795" y="1"/>
                    </a:moveTo>
                    <a:cubicBezTo>
                      <a:pt x="762" y="1"/>
                      <a:pt x="685" y="88"/>
                      <a:pt x="548" y="304"/>
                    </a:cubicBezTo>
                    <a:cubicBezTo>
                      <a:pt x="385" y="583"/>
                      <a:pt x="230" y="865"/>
                      <a:pt x="78" y="1147"/>
                    </a:cubicBezTo>
                    <a:cubicBezTo>
                      <a:pt x="39" y="1222"/>
                      <a:pt x="0" y="1300"/>
                      <a:pt x="8" y="1380"/>
                    </a:cubicBezTo>
                    <a:cubicBezTo>
                      <a:pt x="11" y="1398"/>
                      <a:pt x="15" y="1416"/>
                      <a:pt x="29" y="1430"/>
                    </a:cubicBezTo>
                    <a:cubicBezTo>
                      <a:pt x="41" y="1445"/>
                      <a:pt x="57" y="1450"/>
                      <a:pt x="74" y="1450"/>
                    </a:cubicBezTo>
                    <a:cubicBezTo>
                      <a:pt x="107" y="1450"/>
                      <a:pt x="145" y="1429"/>
                      <a:pt x="173" y="1409"/>
                    </a:cubicBezTo>
                    <a:cubicBezTo>
                      <a:pt x="435" y="1202"/>
                      <a:pt x="918" y="1"/>
                      <a:pt x="79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rot="-508928">
                <a:off x="4108258" y="1592804"/>
                <a:ext cx="87360" cy="114379"/>
              </a:xfrm>
              <a:custGeom>
                <a:avLst/>
                <a:gdLst/>
                <a:ahLst/>
                <a:cxnLst/>
                <a:rect l="l" t="t" r="r" b="b"/>
                <a:pathLst>
                  <a:path w="1158" h="1417" extrusionOk="0">
                    <a:moveTo>
                      <a:pt x="126" y="1"/>
                    </a:moveTo>
                    <a:cubicBezTo>
                      <a:pt x="24" y="1"/>
                      <a:pt x="1" y="124"/>
                      <a:pt x="138" y="442"/>
                    </a:cubicBezTo>
                    <a:cubicBezTo>
                      <a:pt x="293" y="725"/>
                      <a:pt x="456" y="1003"/>
                      <a:pt x="629" y="1275"/>
                    </a:cubicBezTo>
                    <a:cubicBezTo>
                      <a:pt x="671" y="1346"/>
                      <a:pt x="721" y="1417"/>
                      <a:pt x="841" y="1417"/>
                    </a:cubicBezTo>
                    <a:cubicBezTo>
                      <a:pt x="865" y="1417"/>
                      <a:pt x="897" y="1413"/>
                      <a:pt x="933" y="1396"/>
                    </a:cubicBezTo>
                    <a:cubicBezTo>
                      <a:pt x="1031" y="1349"/>
                      <a:pt x="1081" y="1247"/>
                      <a:pt x="1091" y="1180"/>
                    </a:cubicBezTo>
                    <a:cubicBezTo>
                      <a:pt x="1157" y="797"/>
                      <a:pt x="386" y="1"/>
                      <a:pt x="12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rot="-508928">
                <a:off x="3572910" y="1540414"/>
                <a:ext cx="113990" cy="247082"/>
              </a:xfrm>
              <a:custGeom>
                <a:avLst/>
                <a:gdLst/>
                <a:ahLst/>
                <a:cxnLst/>
                <a:rect l="l" t="t" r="r" b="b"/>
                <a:pathLst>
                  <a:path w="1511" h="3061" extrusionOk="0">
                    <a:moveTo>
                      <a:pt x="1362" y="0"/>
                    </a:moveTo>
                    <a:cubicBezTo>
                      <a:pt x="1332" y="0"/>
                      <a:pt x="1300" y="18"/>
                      <a:pt x="1275" y="49"/>
                    </a:cubicBezTo>
                    <a:cubicBezTo>
                      <a:pt x="1236" y="99"/>
                      <a:pt x="1063" y="388"/>
                      <a:pt x="1045" y="427"/>
                    </a:cubicBezTo>
                    <a:cubicBezTo>
                      <a:pt x="999" y="515"/>
                      <a:pt x="957" y="599"/>
                      <a:pt x="915" y="688"/>
                    </a:cubicBezTo>
                    <a:cubicBezTo>
                      <a:pt x="664" y="1246"/>
                      <a:pt x="414" y="1810"/>
                      <a:pt x="170" y="2372"/>
                    </a:cubicBezTo>
                    <a:cubicBezTo>
                      <a:pt x="110" y="2517"/>
                      <a:pt x="0" y="2714"/>
                      <a:pt x="39" y="2874"/>
                    </a:cubicBezTo>
                    <a:cubicBezTo>
                      <a:pt x="56" y="2953"/>
                      <a:pt x="135" y="3060"/>
                      <a:pt x="245" y="3060"/>
                    </a:cubicBezTo>
                    <a:cubicBezTo>
                      <a:pt x="300" y="3060"/>
                      <a:pt x="362" y="3034"/>
                      <a:pt x="427" y="2965"/>
                    </a:cubicBezTo>
                    <a:cubicBezTo>
                      <a:pt x="626" y="2757"/>
                      <a:pt x="749" y="2319"/>
                      <a:pt x="883" y="1991"/>
                    </a:cubicBezTo>
                    <a:cubicBezTo>
                      <a:pt x="1074" y="1525"/>
                      <a:pt x="1198" y="995"/>
                      <a:pt x="1370" y="522"/>
                    </a:cubicBezTo>
                    <a:cubicBezTo>
                      <a:pt x="1511" y="138"/>
                      <a:pt x="1445" y="0"/>
                      <a:pt x="136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rot="-508928">
                <a:off x="3732140" y="1521789"/>
                <a:ext cx="94300" cy="363721"/>
              </a:xfrm>
              <a:custGeom>
                <a:avLst/>
                <a:gdLst/>
                <a:ahLst/>
                <a:cxnLst/>
                <a:rect l="l" t="t" r="r" b="b"/>
                <a:pathLst>
                  <a:path w="1250" h="4506" extrusionOk="0">
                    <a:moveTo>
                      <a:pt x="777" y="1"/>
                    </a:moveTo>
                    <a:cubicBezTo>
                      <a:pt x="749" y="1"/>
                      <a:pt x="725" y="15"/>
                      <a:pt x="713" y="40"/>
                    </a:cubicBezTo>
                    <a:cubicBezTo>
                      <a:pt x="660" y="146"/>
                      <a:pt x="522" y="750"/>
                      <a:pt x="476" y="1092"/>
                    </a:cubicBezTo>
                    <a:cubicBezTo>
                      <a:pt x="424" y="1470"/>
                      <a:pt x="385" y="1848"/>
                      <a:pt x="360" y="2229"/>
                    </a:cubicBezTo>
                    <a:cubicBezTo>
                      <a:pt x="321" y="2864"/>
                      <a:pt x="0" y="4157"/>
                      <a:pt x="784" y="4489"/>
                    </a:cubicBezTo>
                    <a:cubicBezTo>
                      <a:pt x="812" y="4500"/>
                      <a:pt x="838" y="4505"/>
                      <a:pt x="861" y="4505"/>
                    </a:cubicBezTo>
                    <a:cubicBezTo>
                      <a:pt x="995" y="4505"/>
                      <a:pt x="1052" y="4334"/>
                      <a:pt x="1073" y="4202"/>
                    </a:cubicBezTo>
                    <a:cubicBezTo>
                      <a:pt x="1250" y="2988"/>
                      <a:pt x="1077" y="1799"/>
                      <a:pt x="1030" y="591"/>
                    </a:cubicBezTo>
                    <a:cubicBezTo>
                      <a:pt x="1014" y="152"/>
                      <a:pt x="869" y="1"/>
                      <a:pt x="77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rot="-508928">
                <a:off x="3970345" y="1511597"/>
                <a:ext cx="133680" cy="265324"/>
              </a:xfrm>
              <a:custGeom>
                <a:avLst/>
                <a:gdLst/>
                <a:ahLst/>
                <a:cxnLst/>
                <a:rect l="l" t="t" r="r" b="b"/>
                <a:pathLst>
                  <a:path w="1772" h="3287" extrusionOk="0">
                    <a:moveTo>
                      <a:pt x="147" y="1"/>
                    </a:moveTo>
                    <a:cubicBezTo>
                      <a:pt x="1" y="1"/>
                      <a:pt x="45" y="268"/>
                      <a:pt x="56" y="358"/>
                    </a:cubicBezTo>
                    <a:lnTo>
                      <a:pt x="41" y="548"/>
                    </a:lnTo>
                    <a:cubicBezTo>
                      <a:pt x="123" y="1014"/>
                      <a:pt x="299" y="1459"/>
                      <a:pt x="489" y="1886"/>
                    </a:cubicBezTo>
                    <a:cubicBezTo>
                      <a:pt x="688" y="2335"/>
                      <a:pt x="867" y="2893"/>
                      <a:pt x="1273" y="3196"/>
                    </a:cubicBezTo>
                    <a:cubicBezTo>
                      <a:pt x="1336" y="3243"/>
                      <a:pt x="1435" y="3287"/>
                      <a:pt x="1525" y="3287"/>
                    </a:cubicBezTo>
                    <a:cubicBezTo>
                      <a:pt x="1563" y="3287"/>
                      <a:pt x="1599" y="3279"/>
                      <a:pt x="1630" y="3260"/>
                    </a:cubicBezTo>
                    <a:cubicBezTo>
                      <a:pt x="1771" y="3175"/>
                      <a:pt x="1711" y="2939"/>
                      <a:pt x="1683" y="2808"/>
                    </a:cubicBezTo>
                    <a:cubicBezTo>
                      <a:pt x="1599" y="2409"/>
                      <a:pt x="1394" y="2049"/>
                      <a:pt x="1221" y="1682"/>
                    </a:cubicBezTo>
                    <a:cubicBezTo>
                      <a:pt x="1016" y="1244"/>
                      <a:pt x="794" y="810"/>
                      <a:pt x="525" y="411"/>
                    </a:cubicBezTo>
                    <a:cubicBezTo>
                      <a:pt x="458" y="312"/>
                      <a:pt x="295" y="12"/>
                      <a:pt x="155" y="1"/>
                    </a:cubicBezTo>
                    <a:cubicBezTo>
                      <a:pt x="152" y="1"/>
                      <a:pt x="149" y="1"/>
                      <a:pt x="14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rot="-508928">
                <a:off x="4148309" y="1389834"/>
                <a:ext cx="215759" cy="205350"/>
              </a:xfrm>
              <a:custGeom>
                <a:avLst/>
                <a:gdLst/>
                <a:ahLst/>
                <a:cxnLst/>
                <a:rect l="l" t="t" r="r" b="b"/>
                <a:pathLst>
                  <a:path w="2860" h="2544" extrusionOk="0">
                    <a:moveTo>
                      <a:pt x="198" y="0"/>
                    </a:moveTo>
                    <a:cubicBezTo>
                      <a:pt x="180" y="0"/>
                      <a:pt x="162" y="3"/>
                      <a:pt x="145" y="9"/>
                    </a:cubicBezTo>
                    <a:cubicBezTo>
                      <a:pt x="0" y="59"/>
                      <a:pt x="148" y="292"/>
                      <a:pt x="191" y="376"/>
                    </a:cubicBezTo>
                    <a:lnTo>
                      <a:pt x="254" y="556"/>
                    </a:lnTo>
                    <a:cubicBezTo>
                      <a:pt x="505" y="955"/>
                      <a:pt x="840" y="1297"/>
                      <a:pt x="1183" y="1623"/>
                    </a:cubicBezTo>
                    <a:cubicBezTo>
                      <a:pt x="1535" y="1957"/>
                      <a:pt x="1917" y="2402"/>
                      <a:pt x="2407" y="2529"/>
                    </a:cubicBezTo>
                    <a:cubicBezTo>
                      <a:pt x="2440" y="2538"/>
                      <a:pt x="2479" y="2543"/>
                      <a:pt x="2519" y="2543"/>
                    </a:cubicBezTo>
                    <a:cubicBezTo>
                      <a:pt x="2612" y="2543"/>
                      <a:pt x="2712" y="2517"/>
                      <a:pt x="2761" y="2449"/>
                    </a:cubicBezTo>
                    <a:cubicBezTo>
                      <a:pt x="2860" y="2318"/>
                      <a:pt x="2711" y="2124"/>
                      <a:pt x="2637" y="2014"/>
                    </a:cubicBezTo>
                    <a:cubicBezTo>
                      <a:pt x="2404" y="1679"/>
                      <a:pt x="1899" y="1481"/>
                      <a:pt x="1599" y="1206"/>
                    </a:cubicBezTo>
                    <a:cubicBezTo>
                      <a:pt x="1232" y="874"/>
                      <a:pt x="942" y="437"/>
                      <a:pt x="522" y="157"/>
                    </a:cubicBezTo>
                    <a:cubicBezTo>
                      <a:pt x="440" y="102"/>
                      <a:pt x="311" y="0"/>
                      <a:pt x="19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rot="-508928">
                <a:off x="3306616" y="1230458"/>
                <a:ext cx="762549" cy="222381"/>
              </a:xfrm>
              <a:custGeom>
                <a:avLst/>
                <a:gdLst/>
                <a:ahLst/>
                <a:cxnLst/>
                <a:rect l="l" t="t" r="r" b="b"/>
                <a:pathLst>
                  <a:path w="10108" h="2755" extrusionOk="0">
                    <a:moveTo>
                      <a:pt x="2842" y="1"/>
                    </a:moveTo>
                    <a:cubicBezTo>
                      <a:pt x="2260" y="1"/>
                      <a:pt x="1673" y="81"/>
                      <a:pt x="1117" y="206"/>
                    </a:cubicBezTo>
                    <a:cubicBezTo>
                      <a:pt x="756" y="290"/>
                      <a:pt x="428" y="414"/>
                      <a:pt x="1" y="608"/>
                    </a:cubicBezTo>
                    <a:cubicBezTo>
                      <a:pt x="4" y="640"/>
                      <a:pt x="208" y="785"/>
                      <a:pt x="411" y="785"/>
                    </a:cubicBezTo>
                    <a:cubicBezTo>
                      <a:pt x="413" y="785"/>
                      <a:pt x="415" y="785"/>
                      <a:pt x="418" y="785"/>
                    </a:cubicBezTo>
                    <a:cubicBezTo>
                      <a:pt x="723" y="781"/>
                      <a:pt x="914" y="750"/>
                      <a:pt x="1099" y="750"/>
                    </a:cubicBezTo>
                    <a:cubicBezTo>
                      <a:pt x="1293" y="750"/>
                      <a:pt x="1481" y="785"/>
                      <a:pt x="1787" y="922"/>
                    </a:cubicBezTo>
                    <a:cubicBezTo>
                      <a:pt x="2193" y="1103"/>
                      <a:pt x="2303" y="1555"/>
                      <a:pt x="2476" y="1675"/>
                    </a:cubicBezTo>
                    <a:cubicBezTo>
                      <a:pt x="2793" y="1893"/>
                      <a:pt x="3121" y="2112"/>
                      <a:pt x="3503" y="2172"/>
                    </a:cubicBezTo>
                    <a:cubicBezTo>
                      <a:pt x="3676" y="2201"/>
                      <a:pt x="3856" y="2193"/>
                      <a:pt x="4025" y="2232"/>
                    </a:cubicBezTo>
                    <a:cubicBezTo>
                      <a:pt x="4357" y="2310"/>
                      <a:pt x="4622" y="2553"/>
                      <a:pt x="4940" y="2670"/>
                    </a:cubicBezTo>
                    <a:cubicBezTo>
                      <a:pt x="5101" y="2730"/>
                      <a:pt x="5268" y="2754"/>
                      <a:pt x="5437" y="2754"/>
                    </a:cubicBezTo>
                    <a:cubicBezTo>
                      <a:pt x="5861" y="2754"/>
                      <a:pt x="6297" y="2599"/>
                      <a:pt x="6701" y="2448"/>
                    </a:cubicBezTo>
                    <a:cubicBezTo>
                      <a:pt x="6779" y="2416"/>
                      <a:pt x="6857" y="2387"/>
                      <a:pt x="6934" y="2381"/>
                    </a:cubicBezTo>
                    <a:cubicBezTo>
                      <a:pt x="6950" y="2379"/>
                      <a:pt x="6966" y="2379"/>
                      <a:pt x="6982" y="2379"/>
                    </a:cubicBezTo>
                    <a:cubicBezTo>
                      <a:pt x="7053" y="2379"/>
                      <a:pt x="7123" y="2391"/>
                      <a:pt x="7192" y="2405"/>
                    </a:cubicBezTo>
                    <a:cubicBezTo>
                      <a:pt x="7362" y="2437"/>
                      <a:pt x="7531" y="2469"/>
                      <a:pt x="7704" y="2501"/>
                    </a:cubicBezTo>
                    <a:cubicBezTo>
                      <a:pt x="7794" y="2518"/>
                      <a:pt x="7890" y="2536"/>
                      <a:pt x="7984" y="2536"/>
                    </a:cubicBezTo>
                    <a:cubicBezTo>
                      <a:pt x="8058" y="2536"/>
                      <a:pt x="8131" y="2525"/>
                      <a:pt x="8198" y="2493"/>
                    </a:cubicBezTo>
                    <a:cubicBezTo>
                      <a:pt x="8400" y="2402"/>
                      <a:pt x="8495" y="2169"/>
                      <a:pt x="8540" y="1954"/>
                    </a:cubicBezTo>
                    <a:cubicBezTo>
                      <a:pt x="8590" y="1738"/>
                      <a:pt x="8618" y="1502"/>
                      <a:pt x="8760" y="1333"/>
                    </a:cubicBezTo>
                    <a:cubicBezTo>
                      <a:pt x="8933" y="1121"/>
                      <a:pt x="9233" y="1061"/>
                      <a:pt x="9508" y="1061"/>
                    </a:cubicBezTo>
                    <a:cubicBezTo>
                      <a:pt x="9685" y="1061"/>
                      <a:pt x="9862" y="1080"/>
                      <a:pt x="10036" y="1080"/>
                    </a:cubicBezTo>
                    <a:cubicBezTo>
                      <a:pt x="10060" y="1080"/>
                      <a:pt x="10084" y="1079"/>
                      <a:pt x="10108" y="1078"/>
                    </a:cubicBezTo>
                    <a:cubicBezTo>
                      <a:pt x="9928" y="994"/>
                      <a:pt x="9741" y="916"/>
                      <a:pt x="9550" y="852"/>
                    </a:cubicBezTo>
                    <a:cubicBezTo>
                      <a:pt x="8915" y="633"/>
                      <a:pt x="8243" y="523"/>
                      <a:pt x="7572" y="523"/>
                    </a:cubicBezTo>
                    <a:cubicBezTo>
                      <a:pt x="6912" y="523"/>
                      <a:pt x="6251" y="629"/>
                      <a:pt x="5625" y="841"/>
                    </a:cubicBezTo>
                    <a:lnTo>
                      <a:pt x="5314" y="661"/>
                    </a:lnTo>
                    <a:cubicBezTo>
                      <a:pt x="4584" y="182"/>
                      <a:pt x="3719" y="1"/>
                      <a:pt x="28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rot="-508928">
                <a:off x="3078848" y="1531391"/>
                <a:ext cx="37343" cy="12915"/>
              </a:xfrm>
              <a:custGeom>
                <a:avLst/>
                <a:gdLst/>
                <a:ahLst/>
                <a:cxnLst/>
                <a:rect l="l" t="t" r="r" b="b"/>
                <a:pathLst>
                  <a:path w="495" h="160" extrusionOk="0">
                    <a:moveTo>
                      <a:pt x="117" y="0"/>
                    </a:moveTo>
                    <a:cubicBezTo>
                      <a:pt x="102" y="0"/>
                      <a:pt x="87" y="1"/>
                      <a:pt x="71" y="2"/>
                    </a:cubicBezTo>
                    <a:cubicBezTo>
                      <a:pt x="1" y="5"/>
                      <a:pt x="1" y="100"/>
                      <a:pt x="64" y="121"/>
                    </a:cubicBezTo>
                    <a:cubicBezTo>
                      <a:pt x="138" y="142"/>
                      <a:pt x="216" y="153"/>
                      <a:pt x="294" y="157"/>
                    </a:cubicBezTo>
                    <a:cubicBezTo>
                      <a:pt x="316" y="158"/>
                      <a:pt x="339" y="160"/>
                      <a:pt x="361" y="160"/>
                    </a:cubicBezTo>
                    <a:cubicBezTo>
                      <a:pt x="404" y="160"/>
                      <a:pt x="445" y="153"/>
                      <a:pt x="477" y="118"/>
                    </a:cubicBezTo>
                    <a:cubicBezTo>
                      <a:pt x="495" y="100"/>
                      <a:pt x="491" y="72"/>
                      <a:pt x="474" y="54"/>
                    </a:cubicBezTo>
                    <a:cubicBezTo>
                      <a:pt x="428" y="5"/>
                      <a:pt x="350" y="12"/>
                      <a:pt x="286" y="8"/>
                    </a:cubicBezTo>
                    <a:cubicBezTo>
                      <a:pt x="231" y="6"/>
                      <a:pt x="175" y="0"/>
                      <a:pt x="117"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rot="-508928">
                <a:off x="3139366" y="1525440"/>
                <a:ext cx="19916" cy="9121"/>
              </a:xfrm>
              <a:custGeom>
                <a:avLst/>
                <a:gdLst/>
                <a:ahLst/>
                <a:cxnLst/>
                <a:rect l="l" t="t" r="r" b="b"/>
                <a:pathLst>
                  <a:path w="264" h="113" extrusionOk="0">
                    <a:moveTo>
                      <a:pt x="178" y="1"/>
                    </a:moveTo>
                    <a:cubicBezTo>
                      <a:pt x="134" y="1"/>
                      <a:pt x="90" y="13"/>
                      <a:pt x="48" y="29"/>
                    </a:cubicBezTo>
                    <a:cubicBezTo>
                      <a:pt x="1" y="45"/>
                      <a:pt x="19" y="113"/>
                      <a:pt x="62" y="113"/>
                    </a:cubicBezTo>
                    <a:cubicBezTo>
                      <a:pt x="67" y="113"/>
                      <a:pt x="72" y="112"/>
                      <a:pt x="77" y="110"/>
                    </a:cubicBezTo>
                    <a:cubicBezTo>
                      <a:pt x="133" y="92"/>
                      <a:pt x="193" y="81"/>
                      <a:pt x="246" y="53"/>
                    </a:cubicBezTo>
                    <a:cubicBezTo>
                      <a:pt x="263" y="47"/>
                      <a:pt x="263" y="18"/>
                      <a:pt x="246" y="11"/>
                    </a:cubicBezTo>
                    <a:cubicBezTo>
                      <a:pt x="223" y="4"/>
                      <a:pt x="201" y="1"/>
                      <a:pt x="17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rot="-508928">
                <a:off x="3176609" y="1513347"/>
                <a:ext cx="19916" cy="7103"/>
              </a:xfrm>
              <a:custGeom>
                <a:avLst/>
                <a:gdLst/>
                <a:ahLst/>
                <a:cxnLst/>
                <a:rect l="l" t="t" r="r" b="b"/>
                <a:pathLst>
                  <a:path w="264" h="88" extrusionOk="0">
                    <a:moveTo>
                      <a:pt x="133" y="0"/>
                    </a:moveTo>
                    <a:cubicBezTo>
                      <a:pt x="107" y="0"/>
                      <a:pt x="81" y="2"/>
                      <a:pt x="52" y="3"/>
                    </a:cubicBezTo>
                    <a:cubicBezTo>
                      <a:pt x="1" y="6"/>
                      <a:pt x="2" y="88"/>
                      <a:pt x="53" y="88"/>
                    </a:cubicBezTo>
                    <a:cubicBezTo>
                      <a:pt x="55" y="88"/>
                      <a:pt x="57" y="88"/>
                      <a:pt x="59" y="88"/>
                    </a:cubicBezTo>
                    <a:cubicBezTo>
                      <a:pt x="129" y="84"/>
                      <a:pt x="183" y="81"/>
                      <a:pt x="246" y="49"/>
                    </a:cubicBezTo>
                    <a:cubicBezTo>
                      <a:pt x="264" y="42"/>
                      <a:pt x="264" y="17"/>
                      <a:pt x="246" y="13"/>
                    </a:cubicBezTo>
                    <a:cubicBezTo>
                      <a:pt x="207" y="3"/>
                      <a:pt x="171" y="0"/>
                      <a:pt x="13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rot="-508928">
                <a:off x="3131851" y="1557074"/>
                <a:ext cx="31987" cy="8718"/>
              </a:xfrm>
              <a:custGeom>
                <a:avLst/>
                <a:gdLst/>
                <a:ahLst/>
                <a:cxnLst/>
                <a:rect l="l" t="t" r="r" b="b"/>
                <a:pathLst>
                  <a:path w="424" h="108" extrusionOk="0">
                    <a:moveTo>
                      <a:pt x="284" y="1"/>
                    </a:moveTo>
                    <a:cubicBezTo>
                      <a:pt x="208" y="1"/>
                      <a:pt x="133" y="8"/>
                      <a:pt x="56" y="11"/>
                    </a:cubicBezTo>
                    <a:cubicBezTo>
                      <a:pt x="7" y="11"/>
                      <a:pt x="0" y="95"/>
                      <a:pt x="53" y="99"/>
                    </a:cubicBezTo>
                    <a:cubicBezTo>
                      <a:pt x="98" y="104"/>
                      <a:pt x="141" y="108"/>
                      <a:pt x="184" y="108"/>
                    </a:cubicBezTo>
                    <a:cubicBezTo>
                      <a:pt x="259" y="108"/>
                      <a:pt x="331" y="96"/>
                      <a:pt x="403" y="61"/>
                    </a:cubicBezTo>
                    <a:cubicBezTo>
                      <a:pt x="424" y="50"/>
                      <a:pt x="416" y="11"/>
                      <a:pt x="392" y="7"/>
                    </a:cubicBezTo>
                    <a:cubicBezTo>
                      <a:pt x="356" y="3"/>
                      <a:pt x="320" y="1"/>
                      <a:pt x="28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rot="-508928">
                <a:off x="3114091" y="1472448"/>
                <a:ext cx="11542" cy="4924"/>
              </a:xfrm>
              <a:custGeom>
                <a:avLst/>
                <a:gdLst/>
                <a:ahLst/>
                <a:cxnLst/>
                <a:rect l="l" t="t" r="r" b="b"/>
                <a:pathLst>
                  <a:path w="153" h="61" extrusionOk="0">
                    <a:moveTo>
                      <a:pt x="76" y="0"/>
                    </a:moveTo>
                    <a:cubicBezTo>
                      <a:pt x="65" y="0"/>
                      <a:pt x="53" y="1"/>
                      <a:pt x="40" y="1"/>
                    </a:cubicBezTo>
                    <a:cubicBezTo>
                      <a:pt x="1" y="1"/>
                      <a:pt x="4" y="61"/>
                      <a:pt x="43" y="61"/>
                    </a:cubicBezTo>
                    <a:cubicBezTo>
                      <a:pt x="78" y="57"/>
                      <a:pt x="103" y="57"/>
                      <a:pt x="135" y="47"/>
                    </a:cubicBezTo>
                    <a:cubicBezTo>
                      <a:pt x="152" y="40"/>
                      <a:pt x="149" y="12"/>
                      <a:pt x="131" y="8"/>
                    </a:cubicBezTo>
                    <a:cubicBezTo>
                      <a:pt x="111" y="1"/>
                      <a:pt x="94" y="0"/>
                      <a:pt x="7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rot="-508928">
                <a:off x="3390942" y="1431495"/>
                <a:ext cx="41115" cy="21633"/>
              </a:xfrm>
              <a:custGeom>
                <a:avLst/>
                <a:gdLst/>
                <a:ahLst/>
                <a:cxnLst/>
                <a:rect l="l" t="t" r="r" b="b"/>
                <a:pathLst>
                  <a:path w="545" h="268" extrusionOk="0">
                    <a:moveTo>
                      <a:pt x="463" y="0"/>
                    </a:moveTo>
                    <a:cubicBezTo>
                      <a:pt x="458" y="0"/>
                      <a:pt x="453" y="1"/>
                      <a:pt x="447" y="3"/>
                    </a:cubicBezTo>
                    <a:cubicBezTo>
                      <a:pt x="292" y="52"/>
                      <a:pt x="154" y="109"/>
                      <a:pt x="24" y="208"/>
                    </a:cubicBezTo>
                    <a:cubicBezTo>
                      <a:pt x="0" y="224"/>
                      <a:pt x="9" y="267"/>
                      <a:pt x="38" y="267"/>
                    </a:cubicBezTo>
                    <a:cubicBezTo>
                      <a:pt x="39" y="267"/>
                      <a:pt x="40" y="267"/>
                      <a:pt x="41" y="267"/>
                    </a:cubicBezTo>
                    <a:cubicBezTo>
                      <a:pt x="208" y="239"/>
                      <a:pt x="349" y="179"/>
                      <a:pt x="493" y="98"/>
                    </a:cubicBezTo>
                    <a:cubicBezTo>
                      <a:pt x="545" y="72"/>
                      <a:pt x="512" y="0"/>
                      <a:pt x="4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rot="-508928">
                <a:off x="3291365" y="1525583"/>
                <a:ext cx="43227" cy="22036"/>
              </a:xfrm>
              <a:custGeom>
                <a:avLst/>
                <a:gdLst/>
                <a:ahLst/>
                <a:cxnLst/>
                <a:rect l="l" t="t" r="r" b="b"/>
                <a:pathLst>
                  <a:path w="573" h="273" extrusionOk="0">
                    <a:moveTo>
                      <a:pt x="515" y="0"/>
                    </a:moveTo>
                    <a:cubicBezTo>
                      <a:pt x="446" y="0"/>
                      <a:pt x="370" y="58"/>
                      <a:pt x="311" y="82"/>
                    </a:cubicBezTo>
                    <a:cubicBezTo>
                      <a:pt x="219" y="120"/>
                      <a:pt x="128" y="156"/>
                      <a:pt x="40" y="202"/>
                    </a:cubicBezTo>
                    <a:cubicBezTo>
                      <a:pt x="1" y="219"/>
                      <a:pt x="29" y="273"/>
                      <a:pt x="64" y="273"/>
                    </a:cubicBezTo>
                    <a:cubicBezTo>
                      <a:pt x="167" y="273"/>
                      <a:pt x="268" y="244"/>
                      <a:pt x="364" y="202"/>
                    </a:cubicBezTo>
                    <a:cubicBezTo>
                      <a:pt x="431" y="170"/>
                      <a:pt x="562" y="128"/>
                      <a:pt x="573" y="47"/>
                    </a:cubicBezTo>
                    <a:cubicBezTo>
                      <a:pt x="573" y="32"/>
                      <a:pt x="569" y="11"/>
                      <a:pt x="555" y="8"/>
                    </a:cubicBezTo>
                    <a:cubicBezTo>
                      <a:pt x="542" y="2"/>
                      <a:pt x="529" y="0"/>
                      <a:pt x="51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rot="-508928">
                <a:off x="3350235" y="1505518"/>
                <a:ext cx="21123" cy="14287"/>
              </a:xfrm>
              <a:custGeom>
                <a:avLst/>
                <a:gdLst/>
                <a:ahLst/>
                <a:cxnLst/>
                <a:rect l="l" t="t" r="r" b="b"/>
                <a:pathLst>
                  <a:path w="280" h="177" extrusionOk="0">
                    <a:moveTo>
                      <a:pt x="209" y="1"/>
                    </a:moveTo>
                    <a:cubicBezTo>
                      <a:pt x="200" y="1"/>
                      <a:pt x="192" y="3"/>
                      <a:pt x="184" y="7"/>
                    </a:cubicBezTo>
                    <a:cubicBezTo>
                      <a:pt x="127" y="35"/>
                      <a:pt x="74" y="74"/>
                      <a:pt x="24" y="116"/>
                    </a:cubicBezTo>
                    <a:cubicBezTo>
                      <a:pt x="1" y="137"/>
                      <a:pt x="23" y="177"/>
                      <a:pt x="50" y="177"/>
                    </a:cubicBezTo>
                    <a:cubicBezTo>
                      <a:pt x="51" y="177"/>
                      <a:pt x="52" y="177"/>
                      <a:pt x="53" y="177"/>
                    </a:cubicBezTo>
                    <a:cubicBezTo>
                      <a:pt x="127" y="169"/>
                      <a:pt x="194" y="138"/>
                      <a:pt x="247" y="81"/>
                    </a:cubicBezTo>
                    <a:cubicBezTo>
                      <a:pt x="279" y="43"/>
                      <a:pt x="247" y="1"/>
                      <a:pt x="20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rot="-508928">
                <a:off x="3272838" y="1552182"/>
                <a:ext cx="58617" cy="24700"/>
              </a:xfrm>
              <a:custGeom>
                <a:avLst/>
                <a:gdLst/>
                <a:ahLst/>
                <a:cxnLst/>
                <a:rect l="l" t="t" r="r" b="b"/>
                <a:pathLst>
                  <a:path w="777" h="306" extrusionOk="0">
                    <a:moveTo>
                      <a:pt x="712" y="0"/>
                    </a:moveTo>
                    <a:cubicBezTo>
                      <a:pt x="709" y="0"/>
                      <a:pt x="706" y="1"/>
                      <a:pt x="702" y="1"/>
                    </a:cubicBezTo>
                    <a:cubicBezTo>
                      <a:pt x="472" y="62"/>
                      <a:pt x="222" y="136"/>
                      <a:pt x="21" y="263"/>
                    </a:cubicBezTo>
                    <a:cubicBezTo>
                      <a:pt x="1" y="273"/>
                      <a:pt x="9" y="306"/>
                      <a:pt x="32" y="306"/>
                    </a:cubicBezTo>
                    <a:cubicBezTo>
                      <a:pt x="33" y="306"/>
                      <a:pt x="34" y="306"/>
                      <a:pt x="35" y="306"/>
                    </a:cubicBezTo>
                    <a:cubicBezTo>
                      <a:pt x="272" y="277"/>
                      <a:pt x="511" y="182"/>
                      <a:pt x="730" y="83"/>
                    </a:cubicBezTo>
                    <a:cubicBezTo>
                      <a:pt x="777" y="63"/>
                      <a:pt x="758" y="0"/>
                      <a:pt x="71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rot="-508928">
                <a:off x="3245487" y="1601557"/>
                <a:ext cx="27158" cy="15256"/>
              </a:xfrm>
              <a:custGeom>
                <a:avLst/>
                <a:gdLst/>
                <a:ahLst/>
                <a:cxnLst/>
                <a:rect l="l" t="t" r="r" b="b"/>
                <a:pathLst>
                  <a:path w="360" h="189" extrusionOk="0">
                    <a:moveTo>
                      <a:pt x="263" y="0"/>
                    </a:moveTo>
                    <a:cubicBezTo>
                      <a:pt x="166" y="0"/>
                      <a:pt x="61" y="51"/>
                      <a:pt x="17" y="135"/>
                    </a:cubicBezTo>
                    <a:cubicBezTo>
                      <a:pt x="1" y="161"/>
                      <a:pt x="26" y="189"/>
                      <a:pt x="51" y="189"/>
                    </a:cubicBezTo>
                    <a:cubicBezTo>
                      <a:pt x="54" y="189"/>
                      <a:pt x="56" y="189"/>
                      <a:pt x="59" y="188"/>
                    </a:cubicBezTo>
                    <a:cubicBezTo>
                      <a:pt x="109" y="173"/>
                      <a:pt x="147" y="149"/>
                      <a:pt x="194" y="131"/>
                    </a:cubicBezTo>
                    <a:cubicBezTo>
                      <a:pt x="236" y="110"/>
                      <a:pt x="285" y="100"/>
                      <a:pt x="328" y="79"/>
                    </a:cubicBezTo>
                    <a:cubicBezTo>
                      <a:pt x="359" y="64"/>
                      <a:pt x="359" y="18"/>
                      <a:pt x="324" y="7"/>
                    </a:cubicBezTo>
                    <a:cubicBezTo>
                      <a:pt x="305" y="2"/>
                      <a:pt x="284" y="0"/>
                      <a:pt x="2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rot="-508928">
                <a:off x="3306584" y="1613317"/>
                <a:ext cx="26404" cy="16790"/>
              </a:xfrm>
              <a:custGeom>
                <a:avLst/>
                <a:gdLst/>
                <a:ahLst/>
                <a:cxnLst/>
                <a:rect l="l" t="t" r="r" b="b"/>
                <a:pathLst>
                  <a:path w="350" h="208" extrusionOk="0">
                    <a:moveTo>
                      <a:pt x="291" y="0"/>
                    </a:moveTo>
                    <a:cubicBezTo>
                      <a:pt x="286" y="0"/>
                      <a:pt x="281" y="1"/>
                      <a:pt x="276" y="3"/>
                    </a:cubicBezTo>
                    <a:cubicBezTo>
                      <a:pt x="196" y="39"/>
                      <a:pt x="47" y="78"/>
                      <a:pt x="8" y="166"/>
                    </a:cubicBezTo>
                    <a:cubicBezTo>
                      <a:pt x="1" y="180"/>
                      <a:pt x="12" y="201"/>
                      <a:pt x="29" y="205"/>
                    </a:cubicBezTo>
                    <a:cubicBezTo>
                      <a:pt x="37" y="206"/>
                      <a:pt x="45" y="207"/>
                      <a:pt x="53" y="207"/>
                    </a:cubicBezTo>
                    <a:cubicBezTo>
                      <a:pt x="140" y="207"/>
                      <a:pt x="244" y="123"/>
                      <a:pt x="315" y="81"/>
                    </a:cubicBezTo>
                    <a:cubicBezTo>
                      <a:pt x="350" y="59"/>
                      <a:pt x="329" y="0"/>
                      <a:pt x="29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rot="-508928">
                <a:off x="3403793" y="1526961"/>
                <a:ext cx="39229" cy="32691"/>
              </a:xfrm>
              <a:custGeom>
                <a:avLst/>
                <a:gdLst/>
                <a:ahLst/>
                <a:cxnLst/>
                <a:rect l="l" t="t" r="r" b="b"/>
                <a:pathLst>
                  <a:path w="520" h="405" extrusionOk="0">
                    <a:moveTo>
                      <a:pt x="438" y="1"/>
                    </a:moveTo>
                    <a:cubicBezTo>
                      <a:pt x="424" y="1"/>
                      <a:pt x="410" y="6"/>
                      <a:pt x="398" y="19"/>
                    </a:cubicBezTo>
                    <a:cubicBezTo>
                      <a:pt x="277" y="139"/>
                      <a:pt x="140" y="241"/>
                      <a:pt x="16" y="361"/>
                    </a:cubicBezTo>
                    <a:cubicBezTo>
                      <a:pt x="0" y="378"/>
                      <a:pt x="16" y="405"/>
                      <a:pt x="38" y="405"/>
                    </a:cubicBezTo>
                    <a:cubicBezTo>
                      <a:pt x="40" y="405"/>
                      <a:pt x="42" y="404"/>
                      <a:pt x="44" y="404"/>
                    </a:cubicBezTo>
                    <a:cubicBezTo>
                      <a:pt x="221" y="340"/>
                      <a:pt x="355" y="224"/>
                      <a:pt x="482" y="93"/>
                    </a:cubicBezTo>
                    <a:cubicBezTo>
                      <a:pt x="520" y="53"/>
                      <a:pt x="480" y="1"/>
                      <a:pt x="43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rot="-508928">
                <a:off x="3451897" y="1648460"/>
                <a:ext cx="12749" cy="13803"/>
              </a:xfrm>
              <a:custGeom>
                <a:avLst/>
                <a:gdLst/>
                <a:ahLst/>
                <a:cxnLst/>
                <a:rect l="l" t="t" r="r" b="b"/>
                <a:pathLst>
                  <a:path w="169" h="171" extrusionOk="0">
                    <a:moveTo>
                      <a:pt x="107" y="1"/>
                    </a:moveTo>
                    <a:cubicBezTo>
                      <a:pt x="94" y="1"/>
                      <a:pt x="81" y="5"/>
                      <a:pt x="71" y="15"/>
                    </a:cubicBezTo>
                    <a:cubicBezTo>
                      <a:pt x="32" y="50"/>
                      <a:pt x="1" y="85"/>
                      <a:pt x="4" y="139"/>
                    </a:cubicBezTo>
                    <a:cubicBezTo>
                      <a:pt x="4" y="153"/>
                      <a:pt x="18" y="170"/>
                      <a:pt x="32" y="170"/>
                    </a:cubicBezTo>
                    <a:cubicBezTo>
                      <a:pt x="36" y="170"/>
                      <a:pt x="41" y="171"/>
                      <a:pt x="45" y="171"/>
                    </a:cubicBezTo>
                    <a:cubicBezTo>
                      <a:pt x="107" y="171"/>
                      <a:pt x="139" y="120"/>
                      <a:pt x="159" y="61"/>
                    </a:cubicBezTo>
                    <a:cubicBezTo>
                      <a:pt x="169" y="24"/>
                      <a:pt x="138" y="1"/>
                      <a:pt x="10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rot="-508928">
                <a:off x="3375942" y="1775379"/>
                <a:ext cx="24669" cy="21391"/>
              </a:xfrm>
              <a:custGeom>
                <a:avLst/>
                <a:gdLst/>
                <a:ahLst/>
                <a:cxnLst/>
                <a:rect l="l" t="t" r="r" b="b"/>
                <a:pathLst>
                  <a:path w="327" h="265" extrusionOk="0">
                    <a:moveTo>
                      <a:pt x="264" y="1"/>
                    </a:moveTo>
                    <a:cubicBezTo>
                      <a:pt x="257" y="1"/>
                      <a:pt x="249" y="3"/>
                      <a:pt x="241" y="7"/>
                    </a:cubicBezTo>
                    <a:cubicBezTo>
                      <a:pt x="163" y="49"/>
                      <a:pt x="15" y="113"/>
                      <a:pt x="4" y="209"/>
                    </a:cubicBezTo>
                    <a:cubicBezTo>
                      <a:pt x="1" y="243"/>
                      <a:pt x="22" y="265"/>
                      <a:pt x="54" y="265"/>
                    </a:cubicBezTo>
                    <a:cubicBezTo>
                      <a:pt x="57" y="265"/>
                      <a:pt x="60" y="265"/>
                      <a:pt x="63" y="265"/>
                    </a:cubicBezTo>
                    <a:cubicBezTo>
                      <a:pt x="109" y="265"/>
                      <a:pt x="133" y="238"/>
                      <a:pt x="170" y="204"/>
                    </a:cubicBezTo>
                    <a:cubicBezTo>
                      <a:pt x="216" y="162"/>
                      <a:pt x="258" y="120"/>
                      <a:pt x="297" y="74"/>
                    </a:cubicBezTo>
                    <a:cubicBezTo>
                      <a:pt x="327" y="42"/>
                      <a:pt x="299" y="1"/>
                      <a:pt x="26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rot="-508928">
                <a:off x="3387160" y="1827547"/>
                <a:ext cx="12146" cy="12350"/>
              </a:xfrm>
              <a:custGeom>
                <a:avLst/>
                <a:gdLst/>
                <a:ahLst/>
                <a:cxnLst/>
                <a:rect l="l" t="t" r="r" b="b"/>
                <a:pathLst>
                  <a:path w="161" h="153" extrusionOk="0">
                    <a:moveTo>
                      <a:pt x="79" y="1"/>
                    </a:moveTo>
                    <a:cubicBezTo>
                      <a:pt x="63" y="1"/>
                      <a:pt x="47" y="7"/>
                      <a:pt x="36" y="21"/>
                    </a:cubicBezTo>
                    <a:cubicBezTo>
                      <a:pt x="33" y="29"/>
                      <a:pt x="29" y="32"/>
                      <a:pt x="26" y="39"/>
                    </a:cubicBezTo>
                    <a:cubicBezTo>
                      <a:pt x="8" y="64"/>
                      <a:pt x="1" y="96"/>
                      <a:pt x="18" y="121"/>
                    </a:cubicBezTo>
                    <a:cubicBezTo>
                      <a:pt x="36" y="145"/>
                      <a:pt x="51" y="153"/>
                      <a:pt x="79" y="153"/>
                    </a:cubicBezTo>
                    <a:cubicBezTo>
                      <a:pt x="111" y="153"/>
                      <a:pt x="132" y="124"/>
                      <a:pt x="142" y="96"/>
                    </a:cubicBezTo>
                    <a:cubicBezTo>
                      <a:pt x="142" y="93"/>
                      <a:pt x="146" y="85"/>
                      <a:pt x="146" y="78"/>
                    </a:cubicBezTo>
                    <a:cubicBezTo>
                      <a:pt x="160" y="36"/>
                      <a:pt x="118" y="1"/>
                      <a:pt x="7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rot="-508928">
                <a:off x="3441496" y="1849053"/>
                <a:ext cx="12523" cy="15579"/>
              </a:xfrm>
              <a:custGeom>
                <a:avLst/>
                <a:gdLst/>
                <a:ahLst/>
                <a:cxnLst/>
                <a:rect l="l" t="t" r="r" b="b"/>
                <a:pathLst>
                  <a:path w="166" h="193" extrusionOk="0">
                    <a:moveTo>
                      <a:pt x="100" y="0"/>
                    </a:moveTo>
                    <a:cubicBezTo>
                      <a:pt x="87" y="0"/>
                      <a:pt x="73" y="6"/>
                      <a:pt x="64" y="19"/>
                    </a:cubicBezTo>
                    <a:cubicBezTo>
                      <a:pt x="46" y="47"/>
                      <a:pt x="25" y="75"/>
                      <a:pt x="11" y="103"/>
                    </a:cubicBezTo>
                    <a:cubicBezTo>
                      <a:pt x="0" y="121"/>
                      <a:pt x="0" y="150"/>
                      <a:pt x="15" y="163"/>
                    </a:cubicBezTo>
                    <a:cubicBezTo>
                      <a:pt x="29" y="188"/>
                      <a:pt x="39" y="192"/>
                      <a:pt x="67" y="192"/>
                    </a:cubicBezTo>
                    <a:cubicBezTo>
                      <a:pt x="88" y="192"/>
                      <a:pt x="109" y="178"/>
                      <a:pt x="117" y="160"/>
                    </a:cubicBezTo>
                    <a:cubicBezTo>
                      <a:pt x="135" y="129"/>
                      <a:pt x="145" y="97"/>
                      <a:pt x="156" y="65"/>
                    </a:cubicBezTo>
                    <a:cubicBezTo>
                      <a:pt x="166" y="30"/>
                      <a:pt x="132" y="0"/>
                      <a:pt x="10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rot="-508928">
                <a:off x="3613522" y="1570636"/>
                <a:ext cx="16069" cy="23731"/>
              </a:xfrm>
              <a:custGeom>
                <a:avLst/>
                <a:gdLst/>
                <a:ahLst/>
                <a:cxnLst/>
                <a:rect l="l" t="t" r="r" b="b"/>
                <a:pathLst>
                  <a:path w="213" h="294" extrusionOk="0">
                    <a:moveTo>
                      <a:pt x="155" y="0"/>
                    </a:moveTo>
                    <a:cubicBezTo>
                      <a:pt x="137" y="0"/>
                      <a:pt x="119" y="9"/>
                      <a:pt x="106" y="29"/>
                    </a:cubicBezTo>
                    <a:cubicBezTo>
                      <a:pt x="78" y="78"/>
                      <a:pt x="49" y="131"/>
                      <a:pt x="21" y="180"/>
                    </a:cubicBezTo>
                    <a:cubicBezTo>
                      <a:pt x="0" y="208"/>
                      <a:pt x="15" y="251"/>
                      <a:pt x="36" y="272"/>
                    </a:cubicBezTo>
                    <a:cubicBezTo>
                      <a:pt x="46" y="283"/>
                      <a:pt x="60" y="290"/>
                      <a:pt x="75" y="293"/>
                    </a:cubicBezTo>
                    <a:cubicBezTo>
                      <a:pt x="78" y="293"/>
                      <a:pt x="81" y="293"/>
                      <a:pt x="84" y="293"/>
                    </a:cubicBezTo>
                    <a:cubicBezTo>
                      <a:pt x="114" y="293"/>
                      <a:pt x="150" y="280"/>
                      <a:pt x="159" y="251"/>
                    </a:cubicBezTo>
                    <a:cubicBezTo>
                      <a:pt x="184" y="190"/>
                      <a:pt x="205" y="127"/>
                      <a:pt x="209" y="63"/>
                    </a:cubicBezTo>
                    <a:cubicBezTo>
                      <a:pt x="213" y="26"/>
                      <a:pt x="185" y="0"/>
                      <a:pt x="15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rot="-508928">
                <a:off x="3580743" y="1599870"/>
                <a:ext cx="26253" cy="33902"/>
              </a:xfrm>
              <a:custGeom>
                <a:avLst/>
                <a:gdLst/>
                <a:ahLst/>
                <a:cxnLst/>
                <a:rect l="l" t="t" r="r" b="b"/>
                <a:pathLst>
                  <a:path w="348" h="420" extrusionOk="0">
                    <a:moveTo>
                      <a:pt x="292" y="1"/>
                    </a:moveTo>
                    <a:cubicBezTo>
                      <a:pt x="278" y="1"/>
                      <a:pt x="264" y="5"/>
                      <a:pt x="254" y="15"/>
                    </a:cubicBezTo>
                    <a:cubicBezTo>
                      <a:pt x="162" y="92"/>
                      <a:pt x="99" y="194"/>
                      <a:pt x="39" y="300"/>
                    </a:cubicBezTo>
                    <a:cubicBezTo>
                      <a:pt x="0" y="362"/>
                      <a:pt x="61" y="420"/>
                      <a:pt x="119" y="420"/>
                    </a:cubicBezTo>
                    <a:cubicBezTo>
                      <a:pt x="147" y="420"/>
                      <a:pt x="174" y="407"/>
                      <a:pt x="190" y="375"/>
                    </a:cubicBezTo>
                    <a:cubicBezTo>
                      <a:pt x="239" y="269"/>
                      <a:pt x="300" y="166"/>
                      <a:pt x="335" y="53"/>
                    </a:cubicBezTo>
                    <a:cubicBezTo>
                      <a:pt x="347" y="20"/>
                      <a:pt x="320" y="1"/>
                      <a:pt x="29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rot="-508928">
                <a:off x="3600023" y="1621390"/>
                <a:ext cx="12674" cy="12269"/>
              </a:xfrm>
              <a:custGeom>
                <a:avLst/>
                <a:gdLst/>
                <a:ahLst/>
                <a:cxnLst/>
                <a:rect l="l" t="t" r="r" b="b"/>
                <a:pathLst>
                  <a:path w="168" h="152" extrusionOk="0">
                    <a:moveTo>
                      <a:pt x="96" y="1"/>
                    </a:moveTo>
                    <a:cubicBezTo>
                      <a:pt x="87" y="1"/>
                      <a:pt x="78" y="3"/>
                      <a:pt x="70" y="9"/>
                    </a:cubicBezTo>
                    <a:cubicBezTo>
                      <a:pt x="21" y="40"/>
                      <a:pt x="0" y="79"/>
                      <a:pt x="28" y="136"/>
                    </a:cubicBezTo>
                    <a:cubicBezTo>
                      <a:pt x="34" y="144"/>
                      <a:pt x="48" y="151"/>
                      <a:pt x="60" y="151"/>
                    </a:cubicBezTo>
                    <a:cubicBezTo>
                      <a:pt x="62" y="151"/>
                      <a:pt x="65" y="151"/>
                      <a:pt x="67" y="150"/>
                    </a:cubicBezTo>
                    <a:cubicBezTo>
                      <a:pt x="106" y="133"/>
                      <a:pt x="120" y="108"/>
                      <a:pt x="145" y="76"/>
                    </a:cubicBezTo>
                    <a:cubicBezTo>
                      <a:pt x="167" y="39"/>
                      <a:pt x="131" y="1"/>
                      <a:pt x="9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rot="-508928">
                <a:off x="3591371" y="1671655"/>
                <a:ext cx="10411" cy="14287"/>
              </a:xfrm>
              <a:custGeom>
                <a:avLst/>
                <a:gdLst/>
                <a:ahLst/>
                <a:cxnLst/>
                <a:rect l="l" t="t" r="r" b="b"/>
                <a:pathLst>
                  <a:path w="138" h="177" extrusionOk="0">
                    <a:moveTo>
                      <a:pt x="86" y="0"/>
                    </a:moveTo>
                    <a:cubicBezTo>
                      <a:pt x="73" y="0"/>
                      <a:pt x="61" y="7"/>
                      <a:pt x="53" y="22"/>
                    </a:cubicBezTo>
                    <a:cubicBezTo>
                      <a:pt x="25" y="64"/>
                      <a:pt x="0" y="96"/>
                      <a:pt x="4" y="149"/>
                    </a:cubicBezTo>
                    <a:cubicBezTo>
                      <a:pt x="6" y="165"/>
                      <a:pt x="21" y="177"/>
                      <a:pt x="38" y="177"/>
                    </a:cubicBezTo>
                    <a:cubicBezTo>
                      <a:pt x="43" y="177"/>
                      <a:pt x="48" y="176"/>
                      <a:pt x="53" y="173"/>
                    </a:cubicBezTo>
                    <a:cubicBezTo>
                      <a:pt x="95" y="146"/>
                      <a:pt x="106" y="107"/>
                      <a:pt x="123" y="61"/>
                    </a:cubicBezTo>
                    <a:cubicBezTo>
                      <a:pt x="137" y="27"/>
                      <a:pt x="112" y="0"/>
                      <a:pt x="8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rot="-508928">
                <a:off x="3651262" y="1730576"/>
                <a:ext cx="15013" cy="25830"/>
              </a:xfrm>
              <a:custGeom>
                <a:avLst/>
                <a:gdLst/>
                <a:ahLst/>
                <a:cxnLst/>
                <a:rect l="l" t="t" r="r" b="b"/>
                <a:pathLst>
                  <a:path w="199" h="320" extrusionOk="0">
                    <a:moveTo>
                      <a:pt x="139" y="1"/>
                    </a:moveTo>
                    <a:cubicBezTo>
                      <a:pt x="121" y="1"/>
                      <a:pt x="103" y="12"/>
                      <a:pt x="99" y="31"/>
                    </a:cubicBezTo>
                    <a:cubicBezTo>
                      <a:pt x="86" y="98"/>
                      <a:pt x="65" y="158"/>
                      <a:pt x="29" y="217"/>
                    </a:cubicBezTo>
                    <a:cubicBezTo>
                      <a:pt x="1" y="272"/>
                      <a:pt x="55" y="320"/>
                      <a:pt x="102" y="320"/>
                    </a:cubicBezTo>
                    <a:cubicBezTo>
                      <a:pt x="126" y="320"/>
                      <a:pt x="147" y="308"/>
                      <a:pt x="156" y="281"/>
                    </a:cubicBezTo>
                    <a:cubicBezTo>
                      <a:pt x="187" y="196"/>
                      <a:pt x="198" y="115"/>
                      <a:pt x="174" y="26"/>
                    </a:cubicBezTo>
                    <a:cubicBezTo>
                      <a:pt x="169" y="9"/>
                      <a:pt x="154" y="1"/>
                      <a:pt x="13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rot="-508928">
                <a:off x="3727701" y="1763113"/>
                <a:ext cx="20972" cy="54324"/>
              </a:xfrm>
              <a:custGeom>
                <a:avLst/>
                <a:gdLst/>
                <a:ahLst/>
                <a:cxnLst/>
                <a:rect l="l" t="t" r="r" b="b"/>
                <a:pathLst>
                  <a:path w="278" h="673" extrusionOk="0">
                    <a:moveTo>
                      <a:pt x="236" y="0"/>
                    </a:moveTo>
                    <a:cubicBezTo>
                      <a:pt x="225" y="0"/>
                      <a:pt x="214" y="6"/>
                      <a:pt x="209" y="22"/>
                    </a:cubicBezTo>
                    <a:cubicBezTo>
                      <a:pt x="163" y="141"/>
                      <a:pt x="124" y="265"/>
                      <a:pt x="89" y="392"/>
                    </a:cubicBezTo>
                    <a:cubicBezTo>
                      <a:pt x="67" y="470"/>
                      <a:pt x="0" y="590"/>
                      <a:pt x="78" y="654"/>
                    </a:cubicBezTo>
                    <a:cubicBezTo>
                      <a:pt x="93" y="666"/>
                      <a:pt x="110" y="672"/>
                      <a:pt x="126" y="672"/>
                    </a:cubicBezTo>
                    <a:cubicBezTo>
                      <a:pt x="165" y="672"/>
                      <a:pt x="202" y="641"/>
                      <a:pt x="202" y="594"/>
                    </a:cubicBezTo>
                    <a:cubicBezTo>
                      <a:pt x="199" y="509"/>
                      <a:pt x="227" y="421"/>
                      <a:pt x="241" y="336"/>
                    </a:cubicBezTo>
                    <a:cubicBezTo>
                      <a:pt x="255" y="240"/>
                      <a:pt x="269" y="141"/>
                      <a:pt x="276" y="43"/>
                    </a:cubicBezTo>
                    <a:cubicBezTo>
                      <a:pt x="278" y="20"/>
                      <a:pt x="256" y="0"/>
                      <a:pt x="23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rot="-508928">
                <a:off x="3711787" y="1785777"/>
                <a:ext cx="12674" cy="25669"/>
              </a:xfrm>
              <a:custGeom>
                <a:avLst/>
                <a:gdLst/>
                <a:ahLst/>
                <a:cxnLst/>
                <a:rect l="l" t="t" r="r" b="b"/>
                <a:pathLst>
                  <a:path w="168" h="318" extrusionOk="0">
                    <a:moveTo>
                      <a:pt x="121" y="1"/>
                    </a:moveTo>
                    <a:cubicBezTo>
                      <a:pt x="102" y="1"/>
                      <a:pt x="82" y="12"/>
                      <a:pt x="75" y="33"/>
                    </a:cubicBezTo>
                    <a:cubicBezTo>
                      <a:pt x="54" y="100"/>
                      <a:pt x="33" y="167"/>
                      <a:pt x="15" y="230"/>
                    </a:cubicBezTo>
                    <a:cubicBezTo>
                      <a:pt x="1" y="284"/>
                      <a:pt x="48" y="317"/>
                      <a:pt x="92" y="317"/>
                    </a:cubicBezTo>
                    <a:cubicBezTo>
                      <a:pt x="123" y="317"/>
                      <a:pt x="152" y="300"/>
                      <a:pt x="156" y="262"/>
                    </a:cubicBezTo>
                    <a:cubicBezTo>
                      <a:pt x="168" y="188"/>
                      <a:pt x="168" y="114"/>
                      <a:pt x="160" y="40"/>
                    </a:cubicBezTo>
                    <a:cubicBezTo>
                      <a:pt x="158" y="13"/>
                      <a:pt x="140" y="1"/>
                      <a:pt x="12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rot="-508928">
                <a:off x="3728894" y="1841372"/>
                <a:ext cx="18483" cy="24377"/>
              </a:xfrm>
              <a:custGeom>
                <a:avLst/>
                <a:gdLst/>
                <a:ahLst/>
                <a:cxnLst/>
                <a:rect l="l" t="t" r="r" b="b"/>
                <a:pathLst>
                  <a:path w="245" h="302" extrusionOk="0">
                    <a:moveTo>
                      <a:pt x="181" y="0"/>
                    </a:moveTo>
                    <a:cubicBezTo>
                      <a:pt x="161" y="0"/>
                      <a:pt x="141" y="9"/>
                      <a:pt x="128" y="27"/>
                    </a:cubicBezTo>
                    <a:cubicBezTo>
                      <a:pt x="101" y="70"/>
                      <a:pt x="75" y="113"/>
                      <a:pt x="54" y="159"/>
                    </a:cubicBezTo>
                    <a:lnTo>
                      <a:pt x="54" y="159"/>
                    </a:lnTo>
                    <a:cubicBezTo>
                      <a:pt x="1" y="200"/>
                      <a:pt x="62" y="302"/>
                      <a:pt x="123" y="302"/>
                    </a:cubicBezTo>
                    <a:cubicBezTo>
                      <a:pt x="145" y="302"/>
                      <a:pt x="168" y="288"/>
                      <a:pt x="185" y="254"/>
                    </a:cubicBezTo>
                    <a:cubicBezTo>
                      <a:pt x="213" y="197"/>
                      <a:pt x="227" y="130"/>
                      <a:pt x="237" y="66"/>
                    </a:cubicBezTo>
                    <a:cubicBezTo>
                      <a:pt x="244" y="24"/>
                      <a:pt x="214" y="0"/>
                      <a:pt x="18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rot="-508928">
                <a:off x="3747129" y="1706828"/>
                <a:ext cx="8600" cy="15579"/>
              </a:xfrm>
              <a:custGeom>
                <a:avLst/>
                <a:gdLst/>
                <a:ahLst/>
                <a:cxnLst/>
                <a:rect l="l" t="t" r="r" b="b"/>
                <a:pathLst>
                  <a:path w="114" h="193" extrusionOk="0">
                    <a:moveTo>
                      <a:pt x="42" y="1"/>
                    </a:moveTo>
                    <a:cubicBezTo>
                      <a:pt x="22" y="1"/>
                      <a:pt x="4" y="13"/>
                      <a:pt x="8" y="38"/>
                    </a:cubicBezTo>
                    <a:cubicBezTo>
                      <a:pt x="14" y="84"/>
                      <a:pt x="0" y="131"/>
                      <a:pt x="18" y="173"/>
                    </a:cubicBezTo>
                    <a:cubicBezTo>
                      <a:pt x="20" y="185"/>
                      <a:pt x="33" y="193"/>
                      <a:pt x="45" y="193"/>
                    </a:cubicBezTo>
                    <a:cubicBezTo>
                      <a:pt x="49" y="193"/>
                      <a:pt x="53" y="192"/>
                      <a:pt x="57" y="190"/>
                    </a:cubicBezTo>
                    <a:cubicBezTo>
                      <a:pt x="114" y="152"/>
                      <a:pt x="106" y="81"/>
                      <a:pt x="81" y="25"/>
                    </a:cubicBezTo>
                    <a:cubicBezTo>
                      <a:pt x="75" y="9"/>
                      <a:pt x="58" y="1"/>
                      <a:pt x="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rot="-508928">
                <a:off x="3825732" y="1709412"/>
                <a:ext cx="15465" cy="24619"/>
              </a:xfrm>
              <a:custGeom>
                <a:avLst/>
                <a:gdLst/>
                <a:ahLst/>
                <a:cxnLst/>
                <a:rect l="l" t="t" r="r" b="b"/>
                <a:pathLst>
                  <a:path w="205" h="305" extrusionOk="0">
                    <a:moveTo>
                      <a:pt x="79" y="0"/>
                    </a:moveTo>
                    <a:cubicBezTo>
                      <a:pt x="64" y="0"/>
                      <a:pt x="49" y="9"/>
                      <a:pt x="46" y="27"/>
                    </a:cubicBezTo>
                    <a:cubicBezTo>
                      <a:pt x="35" y="101"/>
                      <a:pt x="0" y="242"/>
                      <a:pt x="70" y="292"/>
                    </a:cubicBezTo>
                    <a:cubicBezTo>
                      <a:pt x="81" y="300"/>
                      <a:pt x="92" y="305"/>
                      <a:pt x="104" y="305"/>
                    </a:cubicBezTo>
                    <a:cubicBezTo>
                      <a:pt x="117" y="305"/>
                      <a:pt x="130" y="299"/>
                      <a:pt x="141" y="288"/>
                    </a:cubicBezTo>
                    <a:cubicBezTo>
                      <a:pt x="204" y="221"/>
                      <a:pt x="141" y="98"/>
                      <a:pt x="113" y="23"/>
                    </a:cubicBezTo>
                    <a:cubicBezTo>
                      <a:pt x="107" y="8"/>
                      <a:pt x="93" y="0"/>
                      <a:pt x="7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rot="-508928">
                <a:off x="3830419" y="1765210"/>
                <a:ext cx="11995" cy="27848"/>
              </a:xfrm>
              <a:custGeom>
                <a:avLst/>
                <a:gdLst/>
                <a:ahLst/>
                <a:cxnLst/>
                <a:rect l="l" t="t" r="r" b="b"/>
                <a:pathLst>
                  <a:path w="159" h="345" extrusionOk="0">
                    <a:moveTo>
                      <a:pt x="88" y="0"/>
                    </a:moveTo>
                    <a:cubicBezTo>
                      <a:pt x="67" y="0"/>
                      <a:pt x="46" y="15"/>
                      <a:pt x="39" y="37"/>
                    </a:cubicBezTo>
                    <a:cubicBezTo>
                      <a:pt x="25" y="93"/>
                      <a:pt x="28" y="150"/>
                      <a:pt x="15" y="209"/>
                    </a:cubicBezTo>
                    <a:cubicBezTo>
                      <a:pt x="4" y="263"/>
                      <a:pt x="0" y="291"/>
                      <a:pt x="43" y="330"/>
                    </a:cubicBezTo>
                    <a:cubicBezTo>
                      <a:pt x="53" y="340"/>
                      <a:pt x="65" y="344"/>
                      <a:pt x="77" y="344"/>
                    </a:cubicBezTo>
                    <a:cubicBezTo>
                      <a:pt x="87" y="344"/>
                      <a:pt x="97" y="341"/>
                      <a:pt x="106" y="337"/>
                    </a:cubicBezTo>
                    <a:cubicBezTo>
                      <a:pt x="113" y="333"/>
                      <a:pt x="117" y="330"/>
                      <a:pt x="124" y="326"/>
                    </a:cubicBezTo>
                    <a:cubicBezTo>
                      <a:pt x="149" y="315"/>
                      <a:pt x="159" y="284"/>
                      <a:pt x="159" y="259"/>
                    </a:cubicBezTo>
                    <a:cubicBezTo>
                      <a:pt x="159" y="182"/>
                      <a:pt x="156" y="90"/>
                      <a:pt x="121" y="19"/>
                    </a:cubicBezTo>
                    <a:cubicBezTo>
                      <a:pt x="113" y="6"/>
                      <a:pt x="101" y="0"/>
                      <a:pt x="8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rot="-508928">
                <a:off x="3823348" y="1812981"/>
                <a:ext cx="15767" cy="42458"/>
              </a:xfrm>
              <a:custGeom>
                <a:avLst/>
                <a:gdLst/>
                <a:ahLst/>
                <a:cxnLst/>
                <a:rect l="l" t="t" r="r" b="b"/>
                <a:pathLst>
                  <a:path w="209" h="526" extrusionOk="0">
                    <a:moveTo>
                      <a:pt x="130" y="0"/>
                    </a:moveTo>
                    <a:cubicBezTo>
                      <a:pt x="110" y="0"/>
                      <a:pt x="91" y="13"/>
                      <a:pt x="85" y="37"/>
                    </a:cubicBezTo>
                    <a:cubicBezTo>
                      <a:pt x="64" y="115"/>
                      <a:pt x="60" y="196"/>
                      <a:pt x="46" y="274"/>
                    </a:cubicBezTo>
                    <a:cubicBezTo>
                      <a:pt x="32" y="338"/>
                      <a:pt x="0" y="405"/>
                      <a:pt x="15" y="472"/>
                    </a:cubicBezTo>
                    <a:cubicBezTo>
                      <a:pt x="22" y="508"/>
                      <a:pt x="57" y="526"/>
                      <a:pt x="91" y="526"/>
                    </a:cubicBezTo>
                    <a:cubicBezTo>
                      <a:pt x="107" y="526"/>
                      <a:pt x="122" y="522"/>
                      <a:pt x="134" y="514"/>
                    </a:cubicBezTo>
                    <a:cubicBezTo>
                      <a:pt x="184" y="486"/>
                      <a:pt x="191" y="369"/>
                      <a:pt x="194" y="320"/>
                    </a:cubicBezTo>
                    <a:cubicBezTo>
                      <a:pt x="209" y="224"/>
                      <a:pt x="209" y="118"/>
                      <a:pt x="173" y="30"/>
                    </a:cubicBezTo>
                    <a:cubicBezTo>
                      <a:pt x="165" y="10"/>
                      <a:pt x="147" y="0"/>
                      <a:pt x="13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rot="-508928">
                <a:off x="3850182" y="1824189"/>
                <a:ext cx="12599" cy="20018"/>
              </a:xfrm>
              <a:custGeom>
                <a:avLst/>
                <a:gdLst/>
                <a:ahLst/>
                <a:cxnLst/>
                <a:rect l="l" t="t" r="r" b="b"/>
                <a:pathLst>
                  <a:path w="167" h="248" extrusionOk="0">
                    <a:moveTo>
                      <a:pt x="63" y="1"/>
                    </a:moveTo>
                    <a:cubicBezTo>
                      <a:pt x="47" y="1"/>
                      <a:pt x="32" y="10"/>
                      <a:pt x="29" y="29"/>
                    </a:cubicBezTo>
                    <a:cubicBezTo>
                      <a:pt x="22" y="103"/>
                      <a:pt x="1" y="198"/>
                      <a:pt x="71" y="244"/>
                    </a:cubicBezTo>
                    <a:cubicBezTo>
                      <a:pt x="75" y="246"/>
                      <a:pt x="80" y="247"/>
                      <a:pt x="84" y="247"/>
                    </a:cubicBezTo>
                    <a:cubicBezTo>
                      <a:pt x="95" y="247"/>
                      <a:pt x="105" y="242"/>
                      <a:pt x="110" y="237"/>
                    </a:cubicBezTo>
                    <a:cubicBezTo>
                      <a:pt x="167" y="181"/>
                      <a:pt x="124" y="89"/>
                      <a:pt x="103" y="26"/>
                    </a:cubicBezTo>
                    <a:cubicBezTo>
                      <a:pt x="96" y="10"/>
                      <a:pt x="79" y="1"/>
                      <a:pt x="63"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rot="-508928">
                <a:off x="3902210" y="1814540"/>
                <a:ext cx="11920" cy="38261"/>
              </a:xfrm>
              <a:custGeom>
                <a:avLst/>
                <a:gdLst/>
                <a:ahLst/>
                <a:cxnLst/>
                <a:rect l="l" t="t" r="r" b="b"/>
                <a:pathLst>
                  <a:path w="158" h="474" extrusionOk="0">
                    <a:moveTo>
                      <a:pt x="74" y="1"/>
                    </a:moveTo>
                    <a:cubicBezTo>
                      <a:pt x="54" y="1"/>
                      <a:pt x="35" y="12"/>
                      <a:pt x="32" y="36"/>
                    </a:cubicBezTo>
                    <a:cubicBezTo>
                      <a:pt x="18" y="157"/>
                      <a:pt x="0" y="287"/>
                      <a:pt x="11" y="406"/>
                    </a:cubicBezTo>
                    <a:cubicBezTo>
                      <a:pt x="14" y="452"/>
                      <a:pt x="48" y="473"/>
                      <a:pt x="82" y="473"/>
                    </a:cubicBezTo>
                    <a:cubicBezTo>
                      <a:pt x="120" y="473"/>
                      <a:pt x="157" y="448"/>
                      <a:pt x="155" y="400"/>
                    </a:cubicBezTo>
                    <a:cubicBezTo>
                      <a:pt x="152" y="279"/>
                      <a:pt x="134" y="160"/>
                      <a:pt x="124" y="43"/>
                    </a:cubicBezTo>
                    <a:cubicBezTo>
                      <a:pt x="122" y="16"/>
                      <a:pt x="97" y="1"/>
                      <a:pt x="7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1"/>
              <p:cNvSpPr/>
              <p:nvPr/>
            </p:nvSpPr>
            <p:spPr>
              <a:xfrm rot="-508928">
                <a:off x="3849946" y="1871189"/>
                <a:ext cx="11618" cy="15175"/>
              </a:xfrm>
              <a:custGeom>
                <a:avLst/>
                <a:gdLst/>
                <a:ahLst/>
                <a:cxnLst/>
                <a:rect l="l" t="t" r="r" b="b"/>
                <a:pathLst>
                  <a:path w="154" h="188" extrusionOk="0">
                    <a:moveTo>
                      <a:pt x="54" y="1"/>
                    </a:moveTo>
                    <a:cubicBezTo>
                      <a:pt x="28" y="1"/>
                      <a:pt x="1" y="21"/>
                      <a:pt x="5" y="50"/>
                    </a:cubicBezTo>
                    <a:cubicBezTo>
                      <a:pt x="13" y="103"/>
                      <a:pt x="8" y="160"/>
                      <a:pt x="69" y="184"/>
                    </a:cubicBezTo>
                    <a:cubicBezTo>
                      <a:pt x="74" y="186"/>
                      <a:pt x="79" y="187"/>
                      <a:pt x="84" y="187"/>
                    </a:cubicBezTo>
                    <a:cubicBezTo>
                      <a:pt x="99" y="187"/>
                      <a:pt x="111" y="180"/>
                      <a:pt x="122" y="167"/>
                    </a:cubicBezTo>
                    <a:cubicBezTo>
                      <a:pt x="153" y="114"/>
                      <a:pt x="119" y="68"/>
                      <a:pt x="93" y="23"/>
                    </a:cubicBezTo>
                    <a:cubicBezTo>
                      <a:pt x="84" y="7"/>
                      <a:pt x="69" y="1"/>
                      <a:pt x="5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1"/>
              <p:cNvSpPr/>
              <p:nvPr/>
            </p:nvSpPr>
            <p:spPr>
              <a:xfrm rot="-508928">
                <a:off x="4087370" y="1862574"/>
                <a:ext cx="32816" cy="25992"/>
              </a:xfrm>
              <a:custGeom>
                <a:avLst/>
                <a:gdLst/>
                <a:ahLst/>
                <a:cxnLst/>
                <a:rect l="l" t="t" r="r" b="b"/>
                <a:pathLst>
                  <a:path w="435" h="322" extrusionOk="0">
                    <a:moveTo>
                      <a:pt x="306" y="1"/>
                    </a:moveTo>
                    <a:cubicBezTo>
                      <a:pt x="287" y="1"/>
                      <a:pt x="268" y="9"/>
                      <a:pt x="250" y="28"/>
                    </a:cubicBezTo>
                    <a:cubicBezTo>
                      <a:pt x="180" y="103"/>
                      <a:pt x="88" y="155"/>
                      <a:pt x="25" y="236"/>
                    </a:cubicBezTo>
                    <a:cubicBezTo>
                      <a:pt x="0" y="270"/>
                      <a:pt x="18" y="322"/>
                      <a:pt x="57" y="322"/>
                    </a:cubicBezTo>
                    <a:cubicBezTo>
                      <a:pt x="64" y="322"/>
                      <a:pt x="70" y="321"/>
                      <a:pt x="77" y="318"/>
                    </a:cubicBezTo>
                    <a:cubicBezTo>
                      <a:pt x="177" y="279"/>
                      <a:pt x="258" y="201"/>
                      <a:pt x="356" y="152"/>
                    </a:cubicBezTo>
                    <a:cubicBezTo>
                      <a:pt x="435" y="113"/>
                      <a:pt x="376" y="1"/>
                      <a:pt x="30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1"/>
              <p:cNvSpPr/>
              <p:nvPr/>
            </p:nvSpPr>
            <p:spPr>
              <a:xfrm rot="-508928">
                <a:off x="4115605" y="1832943"/>
                <a:ext cx="18785" cy="20664"/>
              </a:xfrm>
              <a:custGeom>
                <a:avLst/>
                <a:gdLst/>
                <a:ahLst/>
                <a:cxnLst/>
                <a:rect l="l" t="t" r="r" b="b"/>
                <a:pathLst>
                  <a:path w="249" h="256" extrusionOk="0">
                    <a:moveTo>
                      <a:pt x="185" y="1"/>
                    </a:moveTo>
                    <a:cubicBezTo>
                      <a:pt x="178" y="1"/>
                      <a:pt x="170" y="3"/>
                      <a:pt x="162" y="6"/>
                    </a:cubicBezTo>
                    <a:cubicBezTo>
                      <a:pt x="95" y="34"/>
                      <a:pt x="0" y="122"/>
                      <a:pt x="0" y="200"/>
                    </a:cubicBezTo>
                    <a:cubicBezTo>
                      <a:pt x="0" y="225"/>
                      <a:pt x="22" y="249"/>
                      <a:pt x="46" y="254"/>
                    </a:cubicBezTo>
                    <a:lnTo>
                      <a:pt x="53" y="254"/>
                    </a:lnTo>
                    <a:cubicBezTo>
                      <a:pt x="56" y="255"/>
                      <a:pt x="60" y="256"/>
                      <a:pt x="65" y="256"/>
                    </a:cubicBezTo>
                    <a:cubicBezTo>
                      <a:pt x="81" y="256"/>
                      <a:pt x="100" y="245"/>
                      <a:pt x="106" y="228"/>
                    </a:cubicBezTo>
                    <a:lnTo>
                      <a:pt x="106" y="228"/>
                    </a:lnTo>
                    <a:cubicBezTo>
                      <a:pt x="103" y="236"/>
                      <a:pt x="102" y="239"/>
                      <a:pt x="103" y="239"/>
                    </a:cubicBezTo>
                    <a:cubicBezTo>
                      <a:pt x="104" y="239"/>
                      <a:pt x="109" y="231"/>
                      <a:pt x="120" y="222"/>
                    </a:cubicBezTo>
                    <a:cubicBezTo>
                      <a:pt x="134" y="211"/>
                      <a:pt x="149" y="197"/>
                      <a:pt x="162" y="183"/>
                    </a:cubicBezTo>
                    <a:cubicBezTo>
                      <a:pt x="194" y="151"/>
                      <a:pt x="219" y="130"/>
                      <a:pt x="237" y="91"/>
                    </a:cubicBezTo>
                    <a:cubicBezTo>
                      <a:pt x="249" y="52"/>
                      <a:pt x="225" y="1"/>
                      <a:pt x="18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1"/>
              <p:cNvSpPr/>
              <p:nvPr/>
            </p:nvSpPr>
            <p:spPr>
              <a:xfrm rot="-508928">
                <a:off x="4097682" y="1814507"/>
                <a:ext cx="15993" cy="17032"/>
              </a:xfrm>
              <a:custGeom>
                <a:avLst/>
                <a:gdLst/>
                <a:ahLst/>
                <a:cxnLst/>
                <a:rect l="l" t="t" r="r" b="b"/>
                <a:pathLst>
                  <a:path w="212" h="211" extrusionOk="0">
                    <a:moveTo>
                      <a:pt x="50" y="1"/>
                    </a:moveTo>
                    <a:cubicBezTo>
                      <a:pt x="24" y="1"/>
                      <a:pt x="1" y="37"/>
                      <a:pt x="14" y="66"/>
                    </a:cubicBezTo>
                    <a:cubicBezTo>
                      <a:pt x="50" y="133"/>
                      <a:pt x="84" y="204"/>
                      <a:pt x="166" y="211"/>
                    </a:cubicBezTo>
                    <a:cubicBezTo>
                      <a:pt x="194" y="211"/>
                      <a:pt x="212" y="176"/>
                      <a:pt x="205" y="155"/>
                    </a:cubicBezTo>
                    <a:cubicBezTo>
                      <a:pt x="184" y="87"/>
                      <a:pt x="117" y="62"/>
                      <a:pt x="74" y="13"/>
                    </a:cubicBezTo>
                    <a:cubicBezTo>
                      <a:pt x="67" y="5"/>
                      <a:pt x="58" y="1"/>
                      <a:pt x="5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1"/>
              <p:cNvSpPr/>
              <p:nvPr/>
            </p:nvSpPr>
            <p:spPr>
              <a:xfrm rot="-508928">
                <a:off x="4048291" y="1745275"/>
                <a:ext cx="26178" cy="40521"/>
              </a:xfrm>
              <a:custGeom>
                <a:avLst/>
                <a:gdLst/>
                <a:ahLst/>
                <a:cxnLst/>
                <a:rect l="l" t="t" r="r" b="b"/>
                <a:pathLst>
                  <a:path w="347" h="502" extrusionOk="0">
                    <a:moveTo>
                      <a:pt x="59" y="1"/>
                    </a:moveTo>
                    <a:cubicBezTo>
                      <a:pt x="29" y="1"/>
                      <a:pt x="0" y="27"/>
                      <a:pt x="12" y="65"/>
                    </a:cubicBezTo>
                    <a:cubicBezTo>
                      <a:pt x="33" y="149"/>
                      <a:pt x="65" y="234"/>
                      <a:pt x="100" y="315"/>
                    </a:cubicBezTo>
                    <a:cubicBezTo>
                      <a:pt x="128" y="379"/>
                      <a:pt x="153" y="450"/>
                      <a:pt x="213" y="493"/>
                    </a:cubicBezTo>
                    <a:cubicBezTo>
                      <a:pt x="223" y="499"/>
                      <a:pt x="234" y="502"/>
                      <a:pt x="245" y="502"/>
                    </a:cubicBezTo>
                    <a:cubicBezTo>
                      <a:pt x="275" y="502"/>
                      <a:pt x="306" y="479"/>
                      <a:pt x="322" y="454"/>
                    </a:cubicBezTo>
                    <a:cubicBezTo>
                      <a:pt x="326" y="454"/>
                      <a:pt x="326" y="450"/>
                      <a:pt x="330" y="446"/>
                    </a:cubicBezTo>
                    <a:cubicBezTo>
                      <a:pt x="347" y="416"/>
                      <a:pt x="335" y="364"/>
                      <a:pt x="303" y="350"/>
                    </a:cubicBezTo>
                    <a:lnTo>
                      <a:pt x="303" y="350"/>
                    </a:lnTo>
                    <a:cubicBezTo>
                      <a:pt x="301" y="346"/>
                      <a:pt x="296" y="338"/>
                      <a:pt x="287" y="326"/>
                    </a:cubicBezTo>
                    <a:cubicBezTo>
                      <a:pt x="280" y="309"/>
                      <a:pt x="270" y="291"/>
                      <a:pt x="259" y="273"/>
                    </a:cubicBezTo>
                    <a:cubicBezTo>
                      <a:pt x="245" y="245"/>
                      <a:pt x="231" y="221"/>
                      <a:pt x="216" y="196"/>
                    </a:cubicBezTo>
                    <a:cubicBezTo>
                      <a:pt x="181" y="136"/>
                      <a:pt x="143" y="76"/>
                      <a:pt x="100" y="22"/>
                    </a:cubicBezTo>
                    <a:cubicBezTo>
                      <a:pt x="89" y="7"/>
                      <a:pt x="74" y="1"/>
                      <a:pt x="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1"/>
              <p:cNvSpPr/>
              <p:nvPr/>
            </p:nvSpPr>
            <p:spPr>
              <a:xfrm rot="-508928">
                <a:off x="4022162" y="1717658"/>
                <a:ext cx="12599" cy="16144"/>
              </a:xfrm>
              <a:custGeom>
                <a:avLst/>
                <a:gdLst/>
                <a:ahLst/>
                <a:cxnLst/>
                <a:rect l="l" t="t" r="r" b="b"/>
                <a:pathLst>
                  <a:path w="167" h="200" extrusionOk="0">
                    <a:moveTo>
                      <a:pt x="51" y="1"/>
                    </a:moveTo>
                    <a:cubicBezTo>
                      <a:pt x="25" y="1"/>
                      <a:pt x="1" y="21"/>
                      <a:pt x="1" y="52"/>
                    </a:cubicBezTo>
                    <a:cubicBezTo>
                      <a:pt x="1" y="98"/>
                      <a:pt x="12" y="130"/>
                      <a:pt x="33" y="169"/>
                    </a:cubicBezTo>
                    <a:cubicBezTo>
                      <a:pt x="44" y="189"/>
                      <a:pt x="71" y="199"/>
                      <a:pt x="94" y="199"/>
                    </a:cubicBezTo>
                    <a:cubicBezTo>
                      <a:pt x="99" y="199"/>
                      <a:pt x="105" y="199"/>
                      <a:pt x="110" y="197"/>
                    </a:cubicBezTo>
                    <a:cubicBezTo>
                      <a:pt x="131" y="186"/>
                      <a:pt x="142" y="180"/>
                      <a:pt x="149" y="162"/>
                    </a:cubicBezTo>
                    <a:cubicBezTo>
                      <a:pt x="167" y="134"/>
                      <a:pt x="157" y="106"/>
                      <a:pt x="135" y="80"/>
                    </a:cubicBezTo>
                    <a:cubicBezTo>
                      <a:pt x="121" y="63"/>
                      <a:pt x="103" y="42"/>
                      <a:pt x="89" y="21"/>
                    </a:cubicBezTo>
                    <a:cubicBezTo>
                      <a:pt x="79" y="7"/>
                      <a:pt x="65" y="1"/>
                      <a:pt x="5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1"/>
              <p:cNvSpPr/>
              <p:nvPr/>
            </p:nvSpPr>
            <p:spPr>
              <a:xfrm rot="-508928">
                <a:off x="4019479" y="1741022"/>
                <a:ext cx="22029" cy="31884"/>
              </a:xfrm>
              <a:custGeom>
                <a:avLst/>
                <a:gdLst/>
                <a:ahLst/>
                <a:cxnLst/>
                <a:rect l="l" t="t" r="r" b="b"/>
                <a:pathLst>
                  <a:path w="292" h="395" extrusionOk="0">
                    <a:moveTo>
                      <a:pt x="60" y="1"/>
                    </a:moveTo>
                    <a:cubicBezTo>
                      <a:pt x="30" y="1"/>
                      <a:pt x="1" y="26"/>
                      <a:pt x="13" y="63"/>
                    </a:cubicBezTo>
                    <a:cubicBezTo>
                      <a:pt x="44" y="159"/>
                      <a:pt x="90" y="251"/>
                      <a:pt x="132" y="342"/>
                    </a:cubicBezTo>
                    <a:cubicBezTo>
                      <a:pt x="147" y="377"/>
                      <a:pt x="173" y="395"/>
                      <a:pt x="207" y="395"/>
                    </a:cubicBezTo>
                    <a:cubicBezTo>
                      <a:pt x="215" y="395"/>
                      <a:pt x="223" y="394"/>
                      <a:pt x="231" y="392"/>
                    </a:cubicBezTo>
                    <a:cubicBezTo>
                      <a:pt x="246" y="389"/>
                      <a:pt x="256" y="381"/>
                      <a:pt x="267" y="371"/>
                    </a:cubicBezTo>
                    <a:cubicBezTo>
                      <a:pt x="291" y="346"/>
                      <a:pt x="291" y="304"/>
                      <a:pt x="273" y="275"/>
                    </a:cubicBezTo>
                    <a:cubicBezTo>
                      <a:pt x="217" y="187"/>
                      <a:pt x="168" y="99"/>
                      <a:pt x="101" y="21"/>
                    </a:cubicBezTo>
                    <a:cubicBezTo>
                      <a:pt x="90" y="7"/>
                      <a:pt x="75" y="1"/>
                      <a:pt x="6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1"/>
              <p:cNvSpPr/>
              <p:nvPr/>
            </p:nvSpPr>
            <p:spPr>
              <a:xfrm rot="-508928">
                <a:off x="4000146" y="1682357"/>
                <a:ext cx="16446" cy="26072"/>
              </a:xfrm>
              <a:custGeom>
                <a:avLst/>
                <a:gdLst/>
                <a:ahLst/>
                <a:cxnLst/>
                <a:rect l="l" t="t" r="r" b="b"/>
                <a:pathLst>
                  <a:path w="218" h="323" extrusionOk="0">
                    <a:moveTo>
                      <a:pt x="56" y="0"/>
                    </a:moveTo>
                    <a:cubicBezTo>
                      <a:pt x="28" y="0"/>
                      <a:pt x="1" y="24"/>
                      <a:pt x="9" y="63"/>
                    </a:cubicBezTo>
                    <a:cubicBezTo>
                      <a:pt x="27" y="145"/>
                      <a:pt x="45" y="296"/>
                      <a:pt x="136" y="322"/>
                    </a:cubicBezTo>
                    <a:cubicBezTo>
                      <a:pt x="138" y="322"/>
                      <a:pt x="141" y="322"/>
                      <a:pt x="143" y="322"/>
                    </a:cubicBezTo>
                    <a:cubicBezTo>
                      <a:pt x="157" y="322"/>
                      <a:pt x="169" y="313"/>
                      <a:pt x="175" y="304"/>
                    </a:cubicBezTo>
                    <a:cubicBezTo>
                      <a:pt x="217" y="229"/>
                      <a:pt x="133" y="102"/>
                      <a:pt x="101" y="32"/>
                    </a:cubicBezTo>
                    <a:cubicBezTo>
                      <a:pt x="92" y="10"/>
                      <a:pt x="74" y="0"/>
                      <a:pt x="5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1"/>
              <p:cNvSpPr/>
              <p:nvPr/>
            </p:nvSpPr>
            <p:spPr>
              <a:xfrm rot="-508928">
                <a:off x="3988309" y="1703338"/>
                <a:ext cx="17804" cy="22036"/>
              </a:xfrm>
              <a:custGeom>
                <a:avLst/>
                <a:gdLst/>
                <a:ahLst/>
                <a:cxnLst/>
                <a:rect l="l" t="t" r="r" b="b"/>
                <a:pathLst>
                  <a:path w="236" h="273" extrusionOk="0">
                    <a:moveTo>
                      <a:pt x="68" y="0"/>
                    </a:moveTo>
                    <a:cubicBezTo>
                      <a:pt x="34" y="0"/>
                      <a:pt x="0" y="42"/>
                      <a:pt x="24" y="77"/>
                    </a:cubicBezTo>
                    <a:cubicBezTo>
                      <a:pt x="63" y="137"/>
                      <a:pt x="78" y="225"/>
                      <a:pt x="138" y="268"/>
                    </a:cubicBezTo>
                    <a:cubicBezTo>
                      <a:pt x="143" y="271"/>
                      <a:pt x="147" y="272"/>
                      <a:pt x="152" y="272"/>
                    </a:cubicBezTo>
                    <a:cubicBezTo>
                      <a:pt x="164" y="272"/>
                      <a:pt x="176" y="264"/>
                      <a:pt x="183" y="254"/>
                    </a:cubicBezTo>
                    <a:cubicBezTo>
                      <a:pt x="236" y="173"/>
                      <a:pt x="155" y="67"/>
                      <a:pt x="99" y="13"/>
                    </a:cubicBezTo>
                    <a:cubicBezTo>
                      <a:pt x="90" y="4"/>
                      <a:pt x="79" y="0"/>
                      <a:pt x="6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1"/>
              <p:cNvSpPr/>
              <p:nvPr/>
            </p:nvSpPr>
            <p:spPr>
              <a:xfrm rot="-508928">
                <a:off x="4000372" y="1783391"/>
                <a:ext cx="20293" cy="28010"/>
              </a:xfrm>
              <a:custGeom>
                <a:avLst/>
                <a:gdLst/>
                <a:ahLst/>
                <a:cxnLst/>
                <a:rect l="l" t="t" r="r" b="b"/>
                <a:pathLst>
                  <a:path w="269" h="347" extrusionOk="0">
                    <a:moveTo>
                      <a:pt x="58" y="0"/>
                    </a:moveTo>
                    <a:cubicBezTo>
                      <a:pt x="29" y="0"/>
                      <a:pt x="1" y="24"/>
                      <a:pt x="15" y="57"/>
                    </a:cubicBezTo>
                    <a:cubicBezTo>
                      <a:pt x="50" y="139"/>
                      <a:pt x="89" y="219"/>
                      <a:pt x="127" y="301"/>
                    </a:cubicBezTo>
                    <a:cubicBezTo>
                      <a:pt x="141" y="327"/>
                      <a:pt x="159" y="347"/>
                      <a:pt x="189" y="347"/>
                    </a:cubicBezTo>
                    <a:cubicBezTo>
                      <a:pt x="192" y="347"/>
                      <a:pt x="195" y="347"/>
                      <a:pt x="198" y="346"/>
                    </a:cubicBezTo>
                    <a:cubicBezTo>
                      <a:pt x="230" y="346"/>
                      <a:pt x="240" y="336"/>
                      <a:pt x="258" y="308"/>
                    </a:cubicBezTo>
                    <a:cubicBezTo>
                      <a:pt x="269" y="290"/>
                      <a:pt x="265" y="258"/>
                      <a:pt x="251" y="240"/>
                    </a:cubicBezTo>
                    <a:cubicBezTo>
                      <a:pt x="201" y="167"/>
                      <a:pt x="152" y="89"/>
                      <a:pt x="95" y="18"/>
                    </a:cubicBezTo>
                    <a:cubicBezTo>
                      <a:pt x="86" y="6"/>
                      <a:pt x="72" y="0"/>
                      <a:pt x="5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1"/>
              <p:cNvSpPr/>
              <p:nvPr/>
            </p:nvSpPr>
            <p:spPr>
              <a:xfrm rot="-508928">
                <a:off x="4110835" y="1693966"/>
                <a:ext cx="23009" cy="34548"/>
              </a:xfrm>
              <a:custGeom>
                <a:avLst/>
                <a:gdLst/>
                <a:ahLst/>
                <a:cxnLst/>
                <a:rect l="l" t="t" r="r" b="b"/>
                <a:pathLst>
                  <a:path w="305" h="428" extrusionOk="0">
                    <a:moveTo>
                      <a:pt x="46" y="1"/>
                    </a:moveTo>
                    <a:cubicBezTo>
                      <a:pt x="19" y="1"/>
                      <a:pt x="0" y="36"/>
                      <a:pt x="15" y="60"/>
                    </a:cubicBezTo>
                    <a:cubicBezTo>
                      <a:pt x="78" y="166"/>
                      <a:pt x="121" y="264"/>
                      <a:pt x="156" y="377"/>
                    </a:cubicBezTo>
                    <a:cubicBezTo>
                      <a:pt x="167" y="413"/>
                      <a:pt x="192" y="428"/>
                      <a:pt x="218" y="428"/>
                    </a:cubicBezTo>
                    <a:cubicBezTo>
                      <a:pt x="260" y="428"/>
                      <a:pt x="304" y="389"/>
                      <a:pt x="293" y="335"/>
                    </a:cubicBezTo>
                    <a:cubicBezTo>
                      <a:pt x="262" y="205"/>
                      <a:pt x="170" y="81"/>
                      <a:pt x="64" y="6"/>
                    </a:cubicBezTo>
                    <a:cubicBezTo>
                      <a:pt x="58" y="3"/>
                      <a:pt x="51" y="1"/>
                      <a:pt x="4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9" name="Google Shape;1699;p31"/>
            <p:cNvSpPr/>
            <p:nvPr/>
          </p:nvSpPr>
          <p:spPr>
            <a:xfrm rot="-508912">
              <a:off x="3595959" y="1164908"/>
              <a:ext cx="226613" cy="276310"/>
            </a:xfrm>
            <a:custGeom>
              <a:avLst/>
              <a:gdLst/>
              <a:ahLst/>
              <a:cxnLst/>
              <a:rect l="l" t="t" r="r" b="b"/>
              <a:pathLst>
                <a:path w="3461" h="3944" extrusionOk="0">
                  <a:moveTo>
                    <a:pt x="3178" y="0"/>
                  </a:moveTo>
                  <a:cubicBezTo>
                    <a:pt x="3132" y="339"/>
                    <a:pt x="2981" y="953"/>
                    <a:pt x="2694" y="1158"/>
                  </a:cubicBezTo>
                  <a:cubicBezTo>
                    <a:pt x="2236" y="1490"/>
                    <a:pt x="1795" y="1469"/>
                    <a:pt x="1262" y="1656"/>
                  </a:cubicBezTo>
                  <a:cubicBezTo>
                    <a:pt x="584" y="1889"/>
                    <a:pt x="1" y="3583"/>
                    <a:pt x="1378" y="3943"/>
                  </a:cubicBezTo>
                  <a:cubicBezTo>
                    <a:pt x="1501" y="3891"/>
                    <a:pt x="3393" y="2387"/>
                    <a:pt x="3393" y="2387"/>
                  </a:cubicBezTo>
                  <a:lnTo>
                    <a:pt x="3460" y="749"/>
                  </a:lnTo>
                  <a:lnTo>
                    <a:pt x="3348" y="244"/>
                  </a:lnTo>
                  <a:lnTo>
                    <a:pt x="3178" y="0"/>
                  </a:ln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rot="-508912">
              <a:off x="3678225" y="1435992"/>
              <a:ext cx="327" cy="350"/>
            </a:xfrm>
            <a:custGeom>
              <a:avLst/>
              <a:gdLst/>
              <a:ahLst/>
              <a:cxnLst/>
              <a:rect l="l" t="t" r="r" b="b"/>
              <a:pathLst>
                <a:path w="5" h="5" extrusionOk="0">
                  <a:moveTo>
                    <a:pt x="1" y="1"/>
                  </a:moveTo>
                  <a:lnTo>
                    <a:pt x="4" y="4"/>
                  </a:lnTo>
                  <a:cubicBezTo>
                    <a:pt x="4" y="1"/>
                    <a:pt x="4" y="1"/>
                    <a:pt x="1"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1"/>
            <p:cNvSpPr/>
            <p:nvPr/>
          </p:nvSpPr>
          <p:spPr>
            <a:xfrm rot="-508912">
              <a:off x="3622655" y="1166086"/>
              <a:ext cx="183333" cy="266922"/>
            </a:xfrm>
            <a:custGeom>
              <a:avLst/>
              <a:gdLst/>
              <a:ahLst/>
              <a:cxnLst/>
              <a:rect l="l" t="t" r="r" b="b"/>
              <a:pathLst>
                <a:path w="2800" h="3810" extrusionOk="0">
                  <a:moveTo>
                    <a:pt x="2764" y="1"/>
                  </a:moveTo>
                  <a:cubicBezTo>
                    <a:pt x="2782" y="332"/>
                    <a:pt x="2580" y="1246"/>
                    <a:pt x="1843" y="1688"/>
                  </a:cubicBezTo>
                  <a:cubicBezTo>
                    <a:pt x="1542" y="1868"/>
                    <a:pt x="999" y="2242"/>
                    <a:pt x="632" y="2242"/>
                  </a:cubicBezTo>
                  <a:cubicBezTo>
                    <a:pt x="512" y="2242"/>
                    <a:pt x="410" y="2204"/>
                    <a:pt x="343" y="2105"/>
                  </a:cubicBezTo>
                  <a:lnTo>
                    <a:pt x="343" y="2105"/>
                  </a:lnTo>
                  <a:cubicBezTo>
                    <a:pt x="77" y="2567"/>
                    <a:pt x="0" y="3242"/>
                    <a:pt x="434" y="3644"/>
                  </a:cubicBezTo>
                  <a:cubicBezTo>
                    <a:pt x="438" y="3644"/>
                    <a:pt x="441" y="3648"/>
                    <a:pt x="441" y="3648"/>
                  </a:cubicBezTo>
                  <a:lnTo>
                    <a:pt x="445" y="3651"/>
                  </a:lnTo>
                  <a:cubicBezTo>
                    <a:pt x="449" y="3654"/>
                    <a:pt x="449" y="3654"/>
                    <a:pt x="452" y="3658"/>
                  </a:cubicBezTo>
                  <a:cubicBezTo>
                    <a:pt x="455" y="3658"/>
                    <a:pt x="455" y="3661"/>
                    <a:pt x="459" y="3665"/>
                  </a:cubicBezTo>
                  <a:cubicBezTo>
                    <a:pt x="462" y="3665"/>
                    <a:pt x="462" y="3669"/>
                    <a:pt x="466" y="3669"/>
                  </a:cubicBezTo>
                  <a:cubicBezTo>
                    <a:pt x="466" y="3672"/>
                    <a:pt x="470" y="3672"/>
                    <a:pt x="470" y="3672"/>
                  </a:cubicBezTo>
                  <a:lnTo>
                    <a:pt x="473" y="3676"/>
                  </a:lnTo>
                  <a:cubicBezTo>
                    <a:pt x="473" y="3676"/>
                    <a:pt x="476" y="3676"/>
                    <a:pt x="476" y="3679"/>
                  </a:cubicBezTo>
                  <a:cubicBezTo>
                    <a:pt x="480" y="3679"/>
                    <a:pt x="480" y="3682"/>
                    <a:pt x="483" y="3682"/>
                  </a:cubicBezTo>
                  <a:cubicBezTo>
                    <a:pt x="487" y="3687"/>
                    <a:pt x="487" y="3690"/>
                    <a:pt x="491" y="3690"/>
                  </a:cubicBezTo>
                  <a:lnTo>
                    <a:pt x="494" y="3693"/>
                  </a:lnTo>
                  <a:cubicBezTo>
                    <a:pt x="494" y="3693"/>
                    <a:pt x="498" y="3693"/>
                    <a:pt x="498" y="3697"/>
                  </a:cubicBezTo>
                  <a:lnTo>
                    <a:pt x="501" y="3697"/>
                  </a:lnTo>
                  <a:lnTo>
                    <a:pt x="501" y="3700"/>
                  </a:lnTo>
                  <a:lnTo>
                    <a:pt x="504" y="3700"/>
                  </a:lnTo>
                  <a:lnTo>
                    <a:pt x="509" y="3703"/>
                  </a:lnTo>
                  <a:cubicBezTo>
                    <a:pt x="512" y="3708"/>
                    <a:pt x="515" y="3708"/>
                    <a:pt x="515" y="3711"/>
                  </a:cubicBezTo>
                  <a:lnTo>
                    <a:pt x="519" y="3711"/>
                  </a:lnTo>
                  <a:lnTo>
                    <a:pt x="519" y="3715"/>
                  </a:lnTo>
                  <a:lnTo>
                    <a:pt x="526" y="3715"/>
                  </a:lnTo>
                  <a:lnTo>
                    <a:pt x="526" y="3718"/>
                  </a:lnTo>
                  <a:lnTo>
                    <a:pt x="530" y="3718"/>
                  </a:lnTo>
                  <a:cubicBezTo>
                    <a:pt x="530" y="3718"/>
                    <a:pt x="530" y="3721"/>
                    <a:pt x="533" y="3721"/>
                  </a:cubicBezTo>
                  <a:lnTo>
                    <a:pt x="537" y="3725"/>
                  </a:lnTo>
                  <a:lnTo>
                    <a:pt x="540" y="3725"/>
                  </a:lnTo>
                  <a:cubicBezTo>
                    <a:pt x="540" y="3729"/>
                    <a:pt x="543" y="3729"/>
                    <a:pt x="543" y="3729"/>
                  </a:cubicBezTo>
                  <a:lnTo>
                    <a:pt x="547" y="3732"/>
                  </a:lnTo>
                  <a:cubicBezTo>
                    <a:pt x="547" y="3732"/>
                    <a:pt x="551" y="3732"/>
                    <a:pt x="551" y="3736"/>
                  </a:cubicBezTo>
                  <a:lnTo>
                    <a:pt x="554" y="3736"/>
                  </a:lnTo>
                  <a:lnTo>
                    <a:pt x="554" y="3739"/>
                  </a:lnTo>
                  <a:lnTo>
                    <a:pt x="561" y="3739"/>
                  </a:lnTo>
                  <a:lnTo>
                    <a:pt x="561" y="3742"/>
                  </a:lnTo>
                  <a:lnTo>
                    <a:pt x="565" y="3742"/>
                  </a:lnTo>
                  <a:lnTo>
                    <a:pt x="568" y="3746"/>
                  </a:lnTo>
                  <a:lnTo>
                    <a:pt x="572" y="3746"/>
                  </a:lnTo>
                  <a:lnTo>
                    <a:pt x="572" y="3750"/>
                  </a:lnTo>
                  <a:lnTo>
                    <a:pt x="576" y="3750"/>
                  </a:lnTo>
                  <a:cubicBezTo>
                    <a:pt x="576" y="3753"/>
                    <a:pt x="579" y="3753"/>
                    <a:pt x="579" y="3753"/>
                  </a:cubicBezTo>
                  <a:cubicBezTo>
                    <a:pt x="582" y="3753"/>
                    <a:pt x="582" y="3757"/>
                    <a:pt x="582" y="3757"/>
                  </a:cubicBezTo>
                  <a:lnTo>
                    <a:pt x="586" y="3757"/>
                  </a:lnTo>
                  <a:cubicBezTo>
                    <a:pt x="589" y="3757"/>
                    <a:pt x="589" y="3757"/>
                    <a:pt x="589" y="3760"/>
                  </a:cubicBezTo>
                  <a:lnTo>
                    <a:pt x="593" y="3760"/>
                  </a:lnTo>
                  <a:cubicBezTo>
                    <a:pt x="593" y="3760"/>
                    <a:pt x="593" y="3764"/>
                    <a:pt x="597" y="3764"/>
                  </a:cubicBezTo>
                  <a:cubicBezTo>
                    <a:pt x="597" y="3764"/>
                    <a:pt x="600" y="3764"/>
                    <a:pt x="600" y="3767"/>
                  </a:cubicBezTo>
                  <a:lnTo>
                    <a:pt x="604" y="3767"/>
                  </a:lnTo>
                  <a:lnTo>
                    <a:pt x="607" y="3771"/>
                  </a:lnTo>
                  <a:lnTo>
                    <a:pt x="610" y="3771"/>
                  </a:lnTo>
                  <a:cubicBezTo>
                    <a:pt x="610" y="3771"/>
                    <a:pt x="610" y="3775"/>
                    <a:pt x="615" y="3775"/>
                  </a:cubicBezTo>
                  <a:lnTo>
                    <a:pt x="618" y="3775"/>
                  </a:lnTo>
                  <a:lnTo>
                    <a:pt x="618" y="3778"/>
                  </a:lnTo>
                  <a:cubicBezTo>
                    <a:pt x="621" y="3778"/>
                    <a:pt x="621" y="3778"/>
                    <a:pt x="625" y="3781"/>
                  </a:cubicBezTo>
                  <a:lnTo>
                    <a:pt x="628" y="3781"/>
                  </a:lnTo>
                  <a:lnTo>
                    <a:pt x="628" y="3785"/>
                  </a:lnTo>
                  <a:lnTo>
                    <a:pt x="636" y="3785"/>
                  </a:lnTo>
                  <a:cubicBezTo>
                    <a:pt x="636" y="3788"/>
                    <a:pt x="639" y="3788"/>
                    <a:pt x="639" y="3788"/>
                  </a:cubicBezTo>
                  <a:cubicBezTo>
                    <a:pt x="639" y="3788"/>
                    <a:pt x="643" y="3788"/>
                    <a:pt x="643" y="3792"/>
                  </a:cubicBezTo>
                  <a:lnTo>
                    <a:pt x="649" y="3792"/>
                  </a:lnTo>
                  <a:cubicBezTo>
                    <a:pt x="649" y="3796"/>
                    <a:pt x="649" y="3796"/>
                    <a:pt x="653" y="3796"/>
                  </a:cubicBezTo>
                  <a:lnTo>
                    <a:pt x="657" y="3799"/>
                  </a:lnTo>
                  <a:cubicBezTo>
                    <a:pt x="660" y="3799"/>
                    <a:pt x="664" y="3803"/>
                    <a:pt x="667" y="3803"/>
                  </a:cubicBezTo>
                  <a:cubicBezTo>
                    <a:pt x="667" y="3803"/>
                    <a:pt x="667" y="3806"/>
                    <a:pt x="671" y="3806"/>
                  </a:cubicBezTo>
                  <a:lnTo>
                    <a:pt x="674" y="3806"/>
                  </a:lnTo>
                  <a:lnTo>
                    <a:pt x="678" y="3809"/>
                  </a:lnTo>
                  <a:cubicBezTo>
                    <a:pt x="653" y="3778"/>
                    <a:pt x="625" y="3742"/>
                    <a:pt x="600" y="3703"/>
                  </a:cubicBezTo>
                  <a:cubicBezTo>
                    <a:pt x="483" y="3527"/>
                    <a:pt x="413" y="3309"/>
                    <a:pt x="459" y="3097"/>
                  </a:cubicBezTo>
                  <a:cubicBezTo>
                    <a:pt x="487" y="2966"/>
                    <a:pt x="558" y="2849"/>
                    <a:pt x="643" y="2747"/>
                  </a:cubicBezTo>
                  <a:cubicBezTo>
                    <a:pt x="992" y="2323"/>
                    <a:pt x="1550" y="2147"/>
                    <a:pt x="1980" y="1808"/>
                  </a:cubicBezTo>
                  <a:cubicBezTo>
                    <a:pt x="2496" y="1395"/>
                    <a:pt x="2800" y="724"/>
                    <a:pt x="2768" y="64"/>
                  </a:cubicBezTo>
                  <a:lnTo>
                    <a:pt x="2768" y="60"/>
                  </a:lnTo>
                  <a:cubicBezTo>
                    <a:pt x="2768" y="39"/>
                    <a:pt x="2768" y="22"/>
                    <a:pt x="2764"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rot="-508912">
              <a:off x="3780008" y="1140272"/>
              <a:ext cx="198393" cy="315332"/>
            </a:xfrm>
            <a:custGeom>
              <a:avLst/>
              <a:gdLst/>
              <a:ahLst/>
              <a:cxnLst/>
              <a:rect l="l" t="t" r="r" b="b"/>
              <a:pathLst>
                <a:path w="3030" h="4501" extrusionOk="0">
                  <a:moveTo>
                    <a:pt x="375" y="1"/>
                  </a:moveTo>
                  <a:lnTo>
                    <a:pt x="681" y="1342"/>
                  </a:lnTo>
                  <a:lnTo>
                    <a:pt x="533" y="2316"/>
                  </a:lnTo>
                  <a:lnTo>
                    <a:pt x="0" y="2856"/>
                  </a:lnTo>
                  <a:lnTo>
                    <a:pt x="1201" y="4163"/>
                  </a:lnTo>
                  <a:cubicBezTo>
                    <a:pt x="1416" y="4393"/>
                    <a:pt x="1686" y="4501"/>
                    <a:pt x="1950" y="4501"/>
                  </a:cubicBezTo>
                  <a:cubicBezTo>
                    <a:pt x="2215" y="4501"/>
                    <a:pt x="2473" y="4392"/>
                    <a:pt x="2659" y="4190"/>
                  </a:cubicBezTo>
                  <a:cubicBezTo>
                    <a:pt x="2980" y="3841"/>
                    <a:pt x="3029" y="3188"/>
                    <a:pt x="2938" y="2743"/>
                  </a:cubicBezTo>
                  <a:cubicBezTo>
                    <a:pt x="2677" y="1466"/>
                    <a:pt x="1367" y="950"/>
                    <a:pt x="375" y="1"/>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rot="-508912">
              <a:off x="3876151" y="1219679"/>
              <a:ext cx="82304" cy="230562"/>
            </a:xfrm>
            <a:custGeom>
              <a:avLst/>
              <a:gdLst/>
              <a:ahLst/>
              <a:cxnLst/>
              <a:rect l="l" t="t" r="r" b="b"/>
              <a:pathLst>
                <a:path w="1257" h="3291" extrusionOk="0">
                  <a:moveTo>
                    <a:pt x="0" y="0"/>
                  </a:moveTo>
                  <a:cubicBezTo>
                    <a:pt x="1027" y="1529"/>
                    <a:pt x="939" y="2788"/>
                    <a:pt x="406" y="3279"/>
                  </a:cubicBezTo>
                  <a:cubicBezTo>
                    <a:pt x="460" y="3287"/>
                    <a:pt x="509" y="3290"/>
                    <a:pt x="561" y="3290"/>
                  </a:cubicBezTo>
                  <a:cubicBezTo>
                    <a:pt x="742" y="3290"/>
                    <a:pt x="921" y="3241"/>
                    <a:pt x="1077" y="3142"/>
                  </a:cubicBezTo>
                  <a:cubicBezTo>
                    <a:pt x="1257" y="2418"/>
                    <a:pt x="1021" y="1281"/>
                    <a:pt x="0"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1"/>
            <p:cNvSpPr/>
            <p:nvPr/>
          </p:nvSpPr>
          <p:spPr>
            <a:xfrm rot="-508912">
              <a:off x="3652438" y="1149955"/>
              <a:ext cx="318149" cy="330605"/>
            </a:xfrm>
            <a:custGeom>
              <a:avLst/>
              <a:gdLst/>
              <a:ahLst/>
              <a:cxnLst/>
              <a:rect l="l" t="t" r="r" b="b"/>
              <a:pathLst>
                <a:path w="4859" h="4719" extrusionOk="0">
                  <a:moveTo>
                    <a:pt x="2352" y="0"/>
                  </a:moveTo>
                  <a:lnTo>
                    <a:pt x="2352" y="0"/>
                  </a:lnTo>
                  <a:cubicBezTo>
                    <a:pt x="2412" y="692"/>
                    <a:pt x="2109" y="1406"/>
                    <a:pt x="1568" y="1836"/>
                  </a:cubicBezTo>
                  <a:cubicBezTo>
                    <a:pt x="1138" y="2175"/>
                    <a:pt x="580" y="2351"/>
                    <a:pt x="231" y="2775"/>
                  </a:cubicBezTo>
                  <a:cubicBezTo>
                    <a:pt x="146" y="2877"/>
                    <a:pt x="75" y="2994"/>
                    <a:pt x="47" y="3125"/>
                  </a:cubicBezTo>
                  <a:cubicBezTo>
                    <a:pt x="1" y="3337"/>
                    <a:pt x="71" y="3555"/>
                    <a:pt x="188" y="3731"/>
                  </a:cubicBezTo>
                  <a:cubicBezTo>
                    <a:pt x="308" y="3912"/>
                    <a:pt x="470" y="4053"/>
                    <a:pt x="636" y="4187"/>
                  </a:cubicBezTo>
                  <a:cubicBezTo>
                    <a:pt x="796" y="4318"/>
                    <a:pt x="961" y="4448"/>
                    <a:pt x="1156" y="4526"/>
                  </a:cubicBezTo>
                  <a:cubicBezTo>
                    <a:pt x="1314" y="4591"/>
                    <a:pt x="1540" y="4646"/>
                    <a:pt x="1775" y="4646"/>
                  </a:cubicBezTo>
                  <a:cubicBezTo>
                    <a:pt x="1959" y="4646"/>
                    <a:pt x="2148" y="4613"/>
                    <a:pt x="2317" y="4526"/>
                  </a:cubicBezTo>
                  <a:cubicBezTo>
                    <a:pt x="2553" y="4612"/>
                    <a:pt x="2889" y="4718"/>
                    <a:pt x="3193" y="4718"/>
                  </a:cubicBezTo>
                  <a:cubicBezTo>
                    <a:pt x="3211" y="4718"/>
                    <a:pt x="3230" y="4718"/>
                    <a:pt x="3249" y="4717"/>
                  </a:cubicBezTo>
                  <a:cubicBezTo>
                    <a:pt x="4354" y="4663"/>
                    <a:pt x="4858" y="2503"/>
                    <a:pt x="2352" y="0"/>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1"/>
            <p:cNvSpPr/>
            <p:nvPr/>
          </p:nvSpPr>
          <p:spPr>
            <a:xfrm rot="-508912">
              <a:off x="3823989" y="1462273"/>
              <a:ext cx="62006" cy="13381"/>
            </a:xfrm>
            <a:custGeom>
              <a:avLst/>
              <a:gdLst/>
              <a:ahLst/>
              <a:cxnLst/>
              <a:rect l="l" t="t" r="r" b="b"/>
              <a:pathLst>
                <a:path w="947" h="191" extrusionOk="0">
                  <a:moveTo>
                    <a:pt x="936" y="191"/>
                  </a:moveTo>
                  <a:lnTo>
                    <a:pt x="876" y="191"/>
                  </a:lnTo>
                  <a:lnTo>
                    <a:pt x="876" y="191"/>
                  </a:lnTo>
                  <a:lnTo>
                    <a:pt x="936" y="191"/>
                  </a:lnTo>
                  <a:close/>
                  <a:moveTo>
                    <a:pt x="940" y="191"/>
                  </a:moveTo>
                  <a:lnTo>
                    <a:pt x="940" y="191"/>
                  </a:lnTo>
                  <a:lnTo>
                    <a:pt x="940" y="191"/>
                  </a:lnTo>
                  <a:close/>
                  <a:moveTo>
                    <a:pt x="943" y="191"/>
                  </a:moveTo>
                  <a:lnTo>
                    <a:pt x="943" y="191"/>
                  </a:lnTo>
                  <a:lnTo>
                    <a:pt x="943" y="191"/>
                  </a:lnTo>
                  <a:close/>
                  <a:moveTo>
                    <a:pt x="947" y="191"/>
                  </a:moveTo>
                  <a:lnTo>
                    <a:pt x="947" y="191"/>
                  </a:lnTo>
                  <a:lnTo>
                    <a:pt x="947" y="191"/>
                  </a:lnTo>
                  <a:close/>
                  <a:moveTo>
                    <a:pt x="4" y="0"/>
                  </a:moveTo>
                  <a:cubicBezTo>
                    <a:pt x="4" y="4"/>
                    <a:pt x="0" y="4"/>
                    <a:pt x="0" y="4"/>
                  </a:cubicBezTo>
                  <a:cubicBezTo>
                    <a:pt x="0" y="4"/>
                    <a:pt x="4" y="4"/>
                    <a:pt x="4" y="0"/>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1"/>
            <p:cNvSpPr/>
            <p:nvPr/>
          </p:nvSpPr>
          <p:spPr>
            <a:xfrm rot="-508912">
              <a:off x="3799981" y="1265887"/>
              <a:ext cx="98738" cy="209544"/>
            </a:xfrm>
            <a:custGeom>
              <a:avLst/>
              <a:gdLst/>
              <a:ahLst/>
              <a:cxnLst/>
              <a:rect l="l" t="t" r="r" b="b"/>
              <a:pathLst>
                <a:path w="1508" h="2991" extrusionOk="0">
                  <a:moveTo>
                    <a:pt x="869" y="1"/>
                  </a:moveTo>
                  <a:lnTo>
                    <a:pt x="869" y="1"/>
                  </a:lnTo>
                  <a:cubicBezTo>
                    <a:pt x="936" y="474"/>
                    <a:pt x="830" y="951"/>
                    <a:pt x="714" y="1412"/>
                  </a:cubicBezTo>
                  <a:cubicBezTo>
                    <a:pt x="587" y="1911"/>
                    <a:pt x="382" y="2483"/>
                    <a:pt x="0" y="2871"/>
                  </a:cubicBezTo>
                  <a:cubicBezTo>
                    <a:pt x="60" y="2853"/>
                    <a:pt x="117" y="2832"/>
                    <a:pt x="173" y="2804"/>
                  </a:cubicBezTo>
                  <a:cubicBezTo>
                    <a:pt x="173" y="2804"/>
                    <a:pt x="177" y="2804"/>
                    <a:pt x="177" y="2800"/>
                  </a:cubicBezTo>
                  <a:cubicBezTo>
                    <a:pt x="414" y="2885"/>
                    <a:pt x="745" y="2991"/>
                    <a:pt x="1049" y="2991"/>
                  </a:cubicBezTo>
                  <a:lnTo>
                    <a:pt x="1120" y="2991"/>
                  </a:lnTo>
                  <a:cubicBezTo>
                    <a:pt x="1261" y="2980"/>
                    <a:pt x="1392" y="2937"/>
                    <a:pt x="1508" y="2864"/>
                  </a:cubicBezTo>
                  <a:lnTo>
                    <a:pt x="1508" y="2864"/>
                  </a:lnTo>
                  <a:cubicBezTo>
                    <a:pt x="1434" y="2874"/>
                    <a:pt x="1370" y="2874"/>
                    <a:pt x="1314" y="2874"/>
                  </a:cubicBezTo>
                  <a:cubicBezTo>
                    <a:pt x="1176" y="2874"/>
                    <a:pt x="1074" y="2860"/>
                    <a:pt x="986" y="2857"/>
                  </a:cubicBezTo>
                  <a:cubicBezTo>
                    <a:pt x="876" y="2853"/>
                    <a:pt x="756" y="2846"/>
                    <a:pt x="671" y="2776"/>
                  </a:cubicBezTo>
                  <a:cubicBezTo>
                    <a:pt x="587" y="2704"/>
                    <a:pt x="558" y="2582"/>
                    <a:pt x="572" y="2471"/>
                  </a:cubicBezTo>
                  <a:cubicBezTo>
                    <a:pt x="587" y="2359"/>
                    <a:pt x="632" y="2256"/>
                    <a:pt x="678" y="2154"/>
                  </a:cubicBezTo>
                  <a:cubicBezTo>
                    <a:pt x="830" y="1815"/>
                    <a:pt x="947" y="1462"/>
                    <a:pt x="992" y="1095"/>
                  </a:cubicBezTo>
                  <a:cubicBezTo>
                    <a:pt x="1038" y="728"/>
                    <a:pt x="1007" y="347"/>
                    <a:pt x="869"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1"/>
            <p:cNvSpPr/>
            <p:nvPr/>
          </p:nvSpPr>
          <p:spPr>
            <a:xfrm rot="-508912">
              <a:off x="3676381" y="1158732"/>
              <a:ext cx="152167" cy="325281"/>
            </a:xfrm>
            <a:custGeom>
              <a:avLst/>
              <a:gdLst/>
              <a:ahLst/>
              <a:cxnLst/>
              <a:rect l="l" t="t" r="r" b="b"/>
              <a:pathLst>
                <a:path w="2324" h="4643" extrusionOk="0">
                  <a:moveTo>
                    <a:pt x="1991" y="0"/>
                  </a:moveTo>
                  <a:lnTo>
                    <a:pt x="1991" y="0"/>
                  </a:lnTo>
                  <a:cubicBezTo>
                    <a:pt x="1998" y="25"/>
                    <a:pt x="2006" y="50"/>
                    <a:pt x="2012" y="71"/>
                  </a:cubicBezTo>
                  <a:lnTo>
                    <a:pt x="2016" y="71"/>
                  </a:lnTo>
                  <a:cubicBezTo>
                    <a:pt x="2023" y="71"/>
                    <a:pt x="2030" y="75"/>
                    <a:pt x="2033" y="85"/>
                  </a:cubicBezTo>
                  <a:cubicBezTo>
                    <a:pt x="2090" y="241"/>
                    <a:pt x="2115" y="417"/>
                    <a:pt x="2111" y="601"/>
                  </a:cubicBezTo>
                  <a:cubicBezTo>
                    <a:pt x="2175" y="1607"/>
                    <a:pt x="1522" y="2299"/>
                    <a:pt x="1359" y="2429"/>
                  </a:cubicBezTo>
                  <a:cubicBezTo>
                    <a:pt x="1123" y="2627"/>
                    <a:pt x="904" y="2853"/>
                    <a:pt x="713" y="3096"/>
                  </a:cubicBezTo>
                  <a:cubicBezTo>
                    <a:pt x="625" y="3206"/>
                    <a:pt x="541" y="3322"/>
                    <a:pt x="494" y="3456"/>
                  </a:cubicBezTo>
                  <a:cubicBezTo>
                    <a:pt x="435" y="3630"/>
                    <a:pt x="438" y="3816"/>
                    <a:pt x="459" y="4000"/>
                  </a:cubicBezTo>
                  <a:cubicBezTo>
                    <a:pt x="463" y="4036"/>
                    <a:pt x="466" y="4075"/>
                    <a:pt x="448" y="4103"/>
                  </a:cubicBezTo>
                  <a:cubicBezTo>
                    <a:pt x="430" y="4131"/>
                    <a:pt x="396" y="4142"/>
                    <a:pt x="364" y="4142"/>
                  </a:cubicBezTo>
                  <a:cubicBezTo>
                    <a:pt x="353" y="4142"/>
                    <a:pt x="339" y="4142"/>
                    <a:pt x="329" y="4138"/>
                  </a:cubicBezTo>
                  <a:cubicBezTo>
                    <a:pt x="286" y="4124"/>
                    <a:pt x="251" y="4092"/>
                    <a:pt x="215" y="4064"/>
                  </a:cubicBezTo>
                  <a:cubicBezTo>
                    <a:pt x="159" y="4011"/>
                    <a:pt x="32" y="3937"/>
                    <a:pt x="3" y="3937"/>
                  </a:cubicBezTo>
                  <a:cubicBezTo>
                    <a:pt x="0" y="3937"/>
                    <a:pt x="0" y="3937"/>
                    <a:pt x="0" y="3940"/>
                  </a:cubicBezTo>
                  <a:cubicBezTo>
                    <a:pt x="85" y="4028"/>
                    <a:pt x="180" y="4109"/>
                    <a:pt x="275" y="4187"/>
                  </a:cubicBezTo>
                  <a:cubicBezTo>
                    <a:pt x="435" y="4318"/>
                    <a:pt x="600" y="4448"/>
                    <a:pt x="795" y="4526"/>
                  </a:cubicBezTo>
                  <a:cubicBezTo>
                    <a:pt x="950" y="4590"/>
                    <a:pt x="1168" y="4639"/>
                    <a:pt x="1398" y="4642"/>
                  </a:cubicBezTo>
                  <a:lnTo>
                    <a:pt x="1377" y="4629"/>
                  </a:lnTo>
                  <a:cubicBezTo>
                    <a:pt x="901" y="4435"/>
                    <a:pt x="741" y="3827"/>
                    <a:pt x="893" y="3337"/>
                  </a:cubicBezTo>
                  <a:cubicBezTo>
                    <a:pt x="1119" y="2613"/>
                    <a:pt x="1917" y="2193"/>
                    <a:pt x="2182" y="1483"/>
                  </a:cubicBezTo>
                  <a:cubicBezTo>
                    <a:pt x="2323" y="1091"/>
                    <a:pt x="2203" y="360"/>
                    <a:pt x="1991"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1"/>
            <p:cNvSpPr/>
            <p:nvPr/>
          </p:nvSpPr>
          <p:spPr>
            <a:xfrm rot="-508912">
              <a:off x="3825298" y="1190103"/>
              <a:ext cx="78964" cy="175426"/>
            </a:xfrm>
            <a:custGeom>
              <a:avLst/>
              <a:gdLst/>
              <a:ahLst/>
              <a:cxnLst/>
              <a:rect l="l" t="t" r="r" b="b"/>
              <a:pathLst>
                <a:path w="1206" h="2504" extrusionOk="0">
                  <a:moveTo>
                    <a:pt x="47" y="0"/>
                  </a:moveTo>
                  <a:cubicBezTo>
                    <a:pt x="24" y="0"/>
                    <a:pt x="1" y="29"/>
                    <a:pt x="20" y="50"/>
                  </a:cubicBezTo>
                  <a:cubicBezTo>
                    <a:pt x="323" y="407"/>
                    <a:pt x="546" y="806"/>
                    <a:pt x="708" y="1244"/>
                  </a:cubicBezTo>
                  <a:cubicBezTo>
                    <a:pt x="853" y="1647"/>
                    <a:pt x="902" y="2081"/>
                    <a:pt x="1064" y="2473"/>
                  </a:cubicBezTo>
                  <a:cubicBezTo>
                    <a:pt x="1073" y="2493"/>
                    <a:pt x="1093" y="2503"/>
                    <a:pt x="1112" y="2503"/>
                  </a:cubicBezTo>
                  <a:cubicBezTo>
                    <a:pt x="1134" y="2503"/>
                    <a:pt x="1154" y="2490"/>
                    <a:pt x="1156" y="2462"/>
                  </a:cubicBezTo>
                  <a:cubicBezTo>
                    <a:pt x="1206" y="2031"/>
                    <a:pt x="991" y="1520"/>
                    <a:pt x="835" y="1127"/>
                  </a:cubicBezTo>
                  <a:cubicBezTo>
                    <a:pt x="662" y="700"/>
                    <a:pt x="422" y="308"/>
                    <a:pt x="65" y="8"/>
                  </a:cubicBezTo>
                  <a:cubicBezTo>
                    <a:pt x="60" y="3"/>
                    <a:pt x="53" y="0"/>
                    <a:pt x="47" y="0"/>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1"/>
            <p:cNvSpPr/>
            <p:nvPr/>
          </p:nvSpPr>
          <p:spPr>
            <a:xfrm rot="-508912">
              <a:off x="3906643" y="1378538"/>
              <a:ext cx="11589" cy="21158"/>
            </a:xfrm>
            <a:custGeom>
              <a:avLst/>
              <a:gdLst/>
              <a:ahLst/>
              <a:cxnLst/>
              <a:rect l="l" t="t" r="r" b="b"/>
              <a:pathLst>
                <a:path w="177" h="302" extrusionOk="0">
                  <a:moveTo>
                    <a:pt x="104" y="1"/>
                  </a:moveTo>
                  <a:cubicBezTo>
                    <a:pt x="81" y="1"/>
                    <a:pt x="55" y="13"/>
                    <a:pt x="43" y="34"/>
                  </a:cubicBezTo>
                  <a:cubicBezTo>
                    <a:pt x="11" y="95"/>
                    <a:pt x="1" y="173"/>
                    <a:pt x="7" y="236"/>
                  </a:cubicBezTo>
                  <a:cubicBezTo>
                    <a:pt x="14" y="276"/>
                    <a:pt x="52" y="302"/>
                    <a:pt x="89" y="302"/>
                  </a:cubicBezTo>
                  <a:cubicBezTo>
                    <a:pt x="114" y="302"/>
                    <a:pt x="137" y="289"/>
                    <a:pt x="149" y="261"/>
                  </a:cubicBezTo>
                  <a:cubicBezTo>
                    <a:pt x="173" y="190"/>
                    <a:pt x="177" y="109"/>
                    <a:pt x="156" y="39"/>
                  </a:cubicBezTo>
                  <a:cubicBezTo>
                    <a:pt x="149" y="12"/>
                    <a:pt x="127" y="1"/>
                    <a:pt x="104" y="1"/>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0" name="Google Shape;2160;p31"/>
          <p:cNvGrpSpPr/>
          <p:nvPr/>
        </p:nvGrpSpPr>
        <p:grpSpPr>
          <a:xfrm>
            <a:off x="1356441" y="4064514"/>
            <a:ext cx="523390" cy="435583"/>
            <a:chOff x="3133350" y="1126948"/>
            <a:chExt cx="1408099" cy="1172182"/>
          </a:xfrm>
        </p:grpSpPr>
        <p:sp>
          <p:nvSpPr>
            <p:cNvPr id="2161" name="Google Shape;2161;p31"/>
            <p:cNvSpPr/>
            <p:nvPr/>
          </p:nvSpPr>
          <p:spPr>
            <a:xfrm rot="-508938">
              <a:off x="3333516" y="1650683"/>
              <a:ext cx="1043940" cy="573835"/>
            </a:xfrm>
            <a:custGeom>
              <a:avLst/>
              <a:gdLst/>
              <a:ahLst/>
              <a:cxnLst/>
              <a:rect l="l" t="t" r="r" b="b"/>
              <a:pathLst>
                <a:path w="15633" h="8031" extrusionOk="0">
                  <a:moveTo>
                    <a:pt x="0" y="0"/>
                  </a:moveTo>
                  <a:lnTo>
                    <a:pt x="0" y="0"/>
                  </a:lnTo>
                  <a:cubicBezTo>
                    <a:pt x="233" y="1691"/>
                    <a:pt x="939" y="5787"/>
                    <a:pt x="1268" y="6139"/>
                  </a:cubicBezTo>
                  <a:cubicBezTo>
                    <a:pt x="1507" y="6397"/>
                    <a:pt x="2059" y="6649"/>
                    <a:pt x="2486" y="6649"/>
                  </a:cubicBezTo>
                  <a:cubicBezTo>
                    <a:pt x="2645" y="6649"/>
                    <a:pt x="2786" y="6614"/>
                    <a:pt x="2888" y="6532"/>
                  </a:cubicBezTo>
                  <a:cubicBezTo>
                    <a:pt x="2955" y="6958"/>
                    <a:pt x="3782" y="7373"/>
                    <a:pt x="4386" y="7373"/>
                  </a:cubicBezTo>
                  <a:cubicBezTo>
                    <a:pt x="4571" y="7373"/>
                    <a:pt x="4736" y="7334"/>
                    <a:pt x="4851" y="7244"/>
                  </a:cubicBezTo>
                  <a:cubicBezTo>
                    <a:pt x="5030" y="7531"/>
                    <a:pt x="5700" y="7855"/>
                    <a:pt x="6389" y="7855"/>
                  </a:cubicBezTo>
                  <a:cubicBezTo>
                    <a:pt x="6718" y="7855"/>
                    <a:pt x="7050" y="7781"/>
                    <a:pt x="7336" y="7594"/>
                  </a:cubicBezTo>
                  <a:cubicBezTo>
                    <a:pt x="7690" y="7914"/>
                    <a:pt x="8120" y="8030"/>
                    <a:pt x="8517" y="8030"/>
                  </a:cubicBezTo>
                  <a:cubicBezTo>
                    <a:pt x="9062" y="8030"/>
                    <a:pt x="9547" y="7813"/>
                    <a:pt x="9698" y="7604"/>
                  </a:cubicBezTo>
                  <a:cubicBezTo>
                    <a:pt x="9925" y="7720"/>
                    <a:pt x="10180" y="7769"/>
                    <a:pt x="10433" y="7769"/>
                  </a:cubicBezTo>
                  <a:cubicBezTo>
                    <a:pt x="11030" y="7769"/>
                    <a:pt x="11615" y="7499"/>
                    <a:pt x="11791" y="7210"/>
                  </a:cubicBezTo>
                  <a:cubicBezTo>
                    <a:pt x="11890" y="7361"/>
                    <a:pt x="12077" y="7443"/>
                    <a:pt x="12257" y="7453"/>
                  </a:cubicBezTo>
                  <a:cubicBezTo>
                    <a:pt x="12301" y="7456"/>
                    <a:pt x="12343" y="7457"/>
                    <a:pt x="12383" y="7457"/>
                  </a:cubicBezTo>
                  <a:cubicBezTo>
                    <a:pt x="12709" y="7457"/>
                    <a:pt x="12869" y="7347"/>
                    <a:pt x="13024" y="7054"/>
                  </a:cubicBezTo>
                  <a:cubicBezTo>
                    <a:pt x="14262" y="4674"/>
                    <a:pt x="14583" y="3520"/>
                    <a:pt x="15632" y="1042"/>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1"/>
            <p:cNvSpPr/>
            <p:nvPr/>
          </p:nvSpPr>
          <p:spPr>
            <a:xfrm rot="-508912">
              <a:off x="3338574" y="1690908"/>
              <a:ext cx="1023588" cy="516750"/>
            </a:xfrm>
            <a:custGeom>
              <a:avLst/>
              <a:gdLst/>
              <a:ahLst/>
              <a:cxnLst/>
              <a:rect l="l" t="t" r="r" b="b"/>
              <a:pathLst>
                <a:path w="15633" h="7376" extrusionOk="0">
                  <a:moveTo>
                    <a:pt x="0" y="1"/>
                  </a:moveTo>
                  <a:lnTo>
                    <a:pt x="0" y="1"/>
                  </a:lnTo>
                  <a:cubicBezTo>
                    <a:pt x="71" y="499"/>
                    <a:pt x="177" y="1205"/>
                    <a:pt x="307" y="1961"/>
                  </a:cubicBezTo>
                  <a:cubicBezTo>
                    <a:pt x="519" y="2101"/>
                    <a:pt x="763" y="2194"/>
                    <a:pt x="1020" y="2207"/>
                  </a:cubicBezTo>
                  <a:cubicBezTo>
                    <a:pt x="1469" y="2931"/>
                    <a:pt x="2009" y="3641"/>
                    <a:pt x="2772" y="4011"/>
                  </a:cubicBezTo>
                  <a:cubicBezTo>
                    <a:pt x="2793" y="4022"/>
                    <a:pt x="2814" y="4029"/>
                    <a:pt x="2831" y="4040"/>
                  </a:cubicBezTo>
                  <a:cubicBezTo>
                    <a:pt x="2916" y="5124"/>
                    <a:pt x="2976" y="6155"/>
                    <a:pt x="2976" y="6155"/>
                  </a:cubicBezTo>
                  <a:cubicBezTo>
                    <a:pt x="2976" y="6155"/>
                    <a:pt x="3026" y="5205"/>
                    <a:pt x="3082" y="4135"/>
                  </a:cubicBezTo>
                  <a:cubicBezTo>
                    <a:pt x="3300" y="4202"/>
                    <a:pt x="3530" y="4237"/>
                    <a:pt x="3758" y="4237"/>
                  </a:cubicBezTo>
                  <a:cubicBezTo>
                    <a:pt x="4276" y="4237"/>
                    <a:pt x="4786" y="4056"/>
                    <a:pt x="5126" y="3659"/>
                  </a:cubicBezTo>
                  <a:cubicBezTo>
                    <a:pt x="5130" y="3665"/>
                    <a:pt x="5133" y="3669"/>
                    <a:pt x="5136" y="3676"/>
                  </a:cubicBezTo>
                  <a:lnTo>
                    <a:pt x="4932" y="6705"/>
                  </a:lnTo>
                  <a:cubicBezTo>
                    <a:pt x="4932" y="6705"/>
                    <a:pt x="5218" y="5367"/>
                    <a:pt x="5419" y="4082"/>
                  </a:cubicBezTo>
                  <a:cubicBezTo>
                    <a:pt x="5776" y="4463"/>
                    <a:pt x="6303" y="4676"/>
                    <a:pt x="6828" y="4676"/>
                  </a:cubicBezTo>
                  <a:cubicBezTo>
                    <a:pt x="7154" y="4676"/>
                    <a:pt x="7480" y="4594"/>
                    <a:pt x="7763" y="4418"/>
                  </a:cubicBezTo>
                  <a:lnTo>
                    <a:pt x="7763" y="4418"/>
                  </a:lnTo>
                  <a:lnTo>
                    <a:pt x="7403" y="7327"/>
                  </a:lnTo>
                  <a:cubicBezTo>
                    <a:pt x="7403" y="7327"/>
                    <a:pt x="7742" y="5989"/>
                    <a:pt x="8028" y="4643"/>
                  </a:cubicBezTo>
                  <a:cubicBezTo>
                    <a:pt x="8597" y="5215"/>
                    <a:pt x="9348" y="5611"/>
                    <a:pt x="10143" y="5696"/>
                  </a:cubicBezTo>
                  <a:lnTo>
                    <a:pt x="9719" y="7376"/>
                  </a:lnTo>
                  <a:cubicBezTo>
                    <a:pt x="9719" y="7376"/>
                    <a:pt x="10054" y="6642"/>
                    <a:pt x="10407" y="5717"/>
                  </a:cubicBezTo>
                  <a:cubicBezTo>
                    <a:pt x="10478" y="5717"/>
                    <a:pt x="10546" y="5717"/>
                    <a:pt x="10616" y="5713"/>
                  </a:cubicBezTo>
                  <a:cubicBezTo>
                    <a:pt x="11343" y="5674"/>
                    <a:pt x="12066" y="5335"/>
                    <a:pt x="12568" y="4795"/>
                  </a:cubicBezTo>
                  <a:lnTo>
                    <a:pt x="12568" y="4795"/>
                  </a:lnTo>
                  <a:lnTo>
                    <a:pt x="11918" y="6854"/>
                  </a:lnTo>
                  <a:cubicBezTo>
                    <a:pt x="11918" y="6854"/>
                    <a:pt x="12614" y="5367"/>
                    <a:pt x="13130" y="3905"/>
                  </a:cubicBezTo>
                  <a:cubicBezTo>
                    <a:pt x="13237" y="3975"/>
                    <a:pt x="13360" y="4006"/>
                    <a:pt x="13487" y="4006"/>
                  </a:cubicBezTo>
                  <a:cubicBezTo>
                    <a:pt x="13707" y="4006"/>
                    <a:pt x="13938" y="3913"/>
                    <a:pt x="14114" y="3768"/>
                  </a:cubicBezTo>
                  <a:cubicBezTo>
                    <a:pt x="14393" y="3535"/>
                    <a:pt x="14562" y="3196"/>
                    <a:pt x="14725" y="2867"/>
                  </a:cubicBezTo>
                  <a:cubicBezTo>
                    <a:pt x="14771" y="2888"/>
                    <a:pt x="14817" y="2906"/>
                    <a:pt x="14862" y="2927"/>
                  </a:cubicBezTo>
                  <a:cubicBezTo>
                    <a:pt x="15085" y="2367"/>
                    <a:pt x="15328" y="1759"/>
                    <a:pt x="15633" y="1042"/>
                  </a:cubicBezTo>
                  <a:lnTo>
                    <a:pt x="0" y="1"/>
                  </a:lnTo>
                  <a:close/>
                </a:path>
              </a:pathLst>
            </a:custGeom>
            <a:solidFill>
              <a:srgbClr val="46132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rot="-508912">
              <a:off x="3169477" y="1350448"/>
              <a:ext cx="1335844" cy="675993"/>
            </a:xfrm>
            <a:custGeom>
              <a:avLst/>
              <a:gdLst/>
              <a:ahLst/>
              <a:cxnLst/>
              <a:rect l="l" t="t" r="r" b="b"/>
              <a:pathLst>
                <a:path w="20402" h="9649" extrusionOk="0">
                  <a:moveTo>
                    <a:pt x="7729" y="0"/>
                  </a:moveTo>
                  <a:cubicBezTo>
                    <a:pt x="7142" y="0"/>
                    <a:pt x="6551" y="85"/>
                    <a:pt x="5995" y="216"/>
                  </a:cubicBezTo>
                  <a:cubicBezTo>
                    <a:pt x="4513" y="568"/>
                    <a:pt x="3577" y="1343"/>
                    <a:pt x="2241" y="1343"/>
                  </a:cubicBezTo>
                  <a:cubicBezTo>
                    <a:pt x="2020" y="1343"/>
                    <a:pt x="1789" y="1322"/>
                    <a:pt x="1543" y="1275"/>
                  </a:cubicBezTo>
                  <a:cubicBezTo>
                    <a:pt x="1477" y="1262"/>
                    <a:pt x="1384" y="1255"/>
                    <a:pt x="1277" y="1255"/>
                  </a:cubicBezTo>
                  <a:cubicBezTo>
                    <a:pt x="788" y="1255"/>
                    <a:pt x="1" y="1408"/>
                    <a:pt x="71" y="1900"/>
                  </a:cubicBezTo>
                  <a:cubicBezTo>
                    <a:pt x="96" y="2087"/>
                    <a:pt x="244" y="2249"/>
                    <a:pt x="424" y="2299"/>
                  </a:cubicBezTo>
                  <a:cubicBezTo>
                    <a:pt x="176" y="2814"/>
                    <a:pt x="96" y="3376"/>
                    <a:pt x="360" y="3909"/>
                  </a:cubicBezTo>
                  <a:cubicBezTo>
                    <a:pt x="611" y="4414"/>
                    <a:pt x="1130" y="4774"/>
                    <a:pt x="1688" y="4834"/>
                  </a:cubicBezTo>
                  <a:cubicBezTo>
                    <a:pt x="1812" y="5487"/>
                    <a:pt x="2412" y="6016"/>
                    <a:pt x="3075" y="6059"/>
                  </a:cubicBezTo>
                  <a:cubicBezTo>
                    <a:pt x="3538" y="6787"/>
                    <a:pt x="4088" y="7496"/>
                    <a:pt x="4862" y="7870"/>
                  </a:cubicBezTo>
                  <a:cubicBezTo>
                    <a:pt x="5176" y="8024"/>
                    <a:pt x="5534" y="8106"/>
                    <a:pt x="5886" y="8106"/>
                  </a:cubicBezTo>
                  <a:cubicBezTo>
                    <a:pt x="6400" y="8106"/>
                    <a:pt x="6901" y="7931"/>
                    <a:pt x="7234" y="7545"/>
                  </a:cubicBezTo>
                  <a:cubicBezTo>
                    <a:pt x="7549" y="8194"/>
                    <a:pt x="8274" y="8577"/>
                    <a:pt x="8987" y="8577"/>
                  </a:cubicBezTo>
                  <a:cubicBezTo>
                    <a:pt x="9321" y="8577"/>
                    <a:pt x="9653" y="8493"/>
                    <a:pt x="9938" y="8312"/>
                  </a:cubicBezTo>
                  <a:cubicBezTo>
                    <a:pt x="10623" y="9104"/>
                    <a:pt x="11632" y="9648"/>
                    <a:pt x="12677" y="9648"/>
                  </a:cubicBezTo>
                  <a:cubicBezTo>
                    <a:pt x="12716" y="9648"/>
                    <a:pt x="12755" y="9648"/>
                    <a:pt x="12794" y="9646"/>
                  </a:cubicBezTo>
                  <a:cubicBezTo>
                    <a:pt x="13881" y="9604"/>
                    <a:pt x="14951" y="8905"/>
                    <a:pt x="15297" y="7874"/>
                  </a:cubicBezTo>
                  <a:cubicBezTo>
                    <a:pt x="15410" y="7952"/>
                    <a:pt x="15543" y="7986"/>
                    <a:pt x="15679" y="7986"/>
                  </a:cubicBezTo>
                  <a:cubicBezTo>
                    <a:pt x="15898" y="7986"/>
                    <a:pt x="16127" y="7896"/>
                    <a:pt x="16300" y="7757"/>
                  </a:cubicBezTo>
                  <a:cubicBezTo>
                    <a:pt x="16582" y="7528"/>
                    <a:pt x="16752" y="7192"/>
                    <a:pt x="16910" y="6867"/>
                  </a:cubicBezTo>
                  <a:cubicBezTo>
                    <a:pt x="17247" y="7030"/>
                    <a:pt x="17621" y="7114"/>
                    <a:pt x="17994" y="7114"/>
                  </a:cubicBezTo>
                  <a:cubicBezTo>
                    <a:pt x="18082" y="7114"/>
                    <a:pt x="18171" y="7110"/>
                    <a:pt x="18259" y="7100"/>
                  </a:cubicBezTo>
                  <a:cubicBezTo>
                    <a:pt x="18503" y="7075"/>
                    <a:pt x="18753" y="7005"/>
                    <a:pt x="18927" y="6832"/>
                  </a:cubicBezTo>
                  <a:cubicBezTo>
                    <a:pt x="19100" y="6659"/>
                    <a:pt x="19163" y="6359"/>
                    <a:pt x="19015" y="6168"/>
                  </a:cubicBezTo>
                  <a:lnTo>
                    <a:pt x="19015" y="6168"/>
                  </a:lnTo>
                  <a:cubicBezTo>
                    <a:pt x="19066" y="6175"/>
                    <a:pt x="19117" y="6179"/>
                    <a:pt x="19168" y="6179"/>
                  </a:cubicBezTo>
                  <a:cubicBezTo>
                    <a:pt x="19714" y="6179"/>
                    <a:pt x="20248" y="5776"/>
                    <a:pt x="20374" y="5244"/>
                  </a:cubicBezTo>
                  <a:cubicBezTo>
                    <a:pt x="20392" y="5169"/>
                    <a:pt x="20402" y="5088"/>
                    <a:pt x="20360" y="5024"/>
                  </a:cubicBezTo>
                  <a:cubicBezTo>
                    <a:pt x="20314" y="4960"/>
                    <a:pt x="20234" y="4942"/>
                    <a:pt x="20149" y="4942"/>
                  </a:cubicBezTo>
                  <a:cubicBezTo>
                    <a:pt x="20110" y="4942"/>
                    <a:pt x="20070" y="4946"/>
                    <a:pt x="20032" y="4950"/>
                  </a:cubicBezTo>
                  <a:cubicBezTo>
                    <a:pt x="19962" y="4957"/>
                    <a:pt x="19892" y="4961"/>
                    <a:pt x="19822" y="4961"/>
                  </a:cubicBezTo>
                  <a:cubicBezTo>
                    <a:pt x="19218" y="4961"/>
                    <a:pt x="18613" y="4706"/>
                    <a:pt x="18196" y="4269"/>
                  </a:cubicBezTo>
                  <a:cubicBezTo>
                    <a:pt x="17906" y="3965"/>
                    <a:pt x="17712" y="3591"/>
                    <a:pt x="17482" y="3245"/>
                  </a:cubicBezTo>
                  <a:cubicBezTo>
                    <a:pt x="16748" y="2133"/>
                    <a:pt x="15639" y="1272"/>
                    <a:pt x="14379" y="841"/>
                  </a:cubicBezTo>
                  <a:cubicBezTo>
                    <a:pt x="13744" y="622"/>
                    <a:pt x="13072" y="512"/>
                    <a:pt x="12401" y="512"/>
                  </a:cubicBezTo>
                  <a:cubicBezTo>
                    <a:pt x="11741" y="512"/>
                    <a:pt x="11080" y="618"/>
                    <a:pt x="10454" y="830"/>
                  </a:cubicBezTo>
                  <a:lnTo>
                    <a:pt x="10143" y="650"/>
                  </a:lnTo>
                  <a:cubicBezTo>
                    <a:pt x="9424" y="178"/>
                    <a:pt x="8581" y="0"/>
                    <a:pt x="7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rot="-508912">
              <a:off x="3408562" y="1515205"/>
              <a:ext cx="27958" cy="10158"/>
            </a:xfrm>
            <a:custGeom>
              <a:avLst/>
              <a:gdLst/>
              <a:ahLst/>
              <a:cxnLst/>
              <a:rect l="l" t="t" r="r" b="b"/>
              <a:pathLst>
                <a:path w="427" h="145" extrusionOk="0">
                  <a:moveTo>
                    <a:pt x="338" y="1"/>
                  </a:moveTo>
                  <a:cubicBezTo>
                    <a:pt x="243" y="1"/>
                    <a:pt x="147" y="27"/>
                    <a:pt x="55" y="51"/>
                  </a:cubicBezTo>
                  <a:cubicBezTo>
                    <a:pt x="0" y="63"/>
                    <a:pt x="20" y="144"/>
                    <a:pt x="72" y="144"/>
                  </a:cubicBezTo>
                  <a:cubicBezTo>
                    <a:pt x="77" y="144"/>
                    <a:pt x="82" y="144"/>
                    <a:pt x="88" y="142"/>
                  </a:cubicBezTo>
                  <a:cubicBezTo>
                    <a:pt x="189" y="114"/>
                    <a:pt x="299" y="100"/>
                    <a:pt x="398" y="57"/>
                  </a:cubicBezTo>
                  <a:cubicBezTo>
                    <a:pt x="422" y="51"/>
                    <a:pt x="426" y="8"/>
                    <a:pt x="394" y="4"/>
                  </a:cubicBezTo>
                  <a:cubicBezTo>
                    <a:pt x="376" y="2"/>
                    <a:pt x="357" y="1"/>
                    <a:pt x="338" y="1"/>
                  </a:cubicBezTo>
                  <a:close/>
                </a:path>
              </a:pathLst>
            </a:custGeom>
            <a:solidFill>
              <a:srgbClr val="EA9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5" name="Google Shape;2165;p31"/>
            <p:cNvGrpSpPr/>
            <p:nvPr/>
          </p:nvGrpSpPr>
          <p:grpSpPr>
            <a:xfrm>
              <a:off x="3216672" y="1306726"/>
              <a:ext cx="1166246" cy="621256"/>
              <a:chOff x="3032326" y="1175142"/>
              <a:chExt cx="1343756" cy="715815"/>
            </a:xfrm>
          </p:grpSpPr>
          <p:sp>
            <p:nvSpPr>
              <p:cNvPr id="2166" name="Google Shape;2166;p31"/>
              <p:cNvSpPr/>
              <p:nvPr/>
            </p:nvSpPr>
            <p:spPr>
              <a:xfrm rot="-508928">
                <a:off x="3036455" y="1413846"/>
                <a:ext cx="310059" cy="90648"/>
              </a:xfrm>
              <a:custGeom>
                <a:avLst/>
                <a:gdLst/>
                <a:ahLst/>
                <a:cxnLst/>
                <a:rect l="l" t="t" r="r" b="b"/>
                <a:pathLst>
                  <a:path w="4110" h="1123" extrusionOk="0">
                    <a:moveTo>
                      <a:pt x="4110" y="0"/>
                    </a:moveTo>
                    <a:cubicBezTo>
                      <a:pt x="3222" y="511"/>
                      <a:pt x="2199" y="782"/>
                      <a:pt x="1178" y="782"/>
                    </a:cubicBezTo>
                    <a:cubicBezTo>
                      <a:pt x="1140" y="782"/>
                      <a:pt x="1102" y="782"/>
                      <a:pt x="1063" y="781"/>
                    </a:cubicBezTo>
                    <a:cubicBezTo>
                      <a:pt x="760" y="774"/>
                      <a:pt x="457" y="746"/>
                      <a:pt x="156" y="721"/>
                    </a:cubicBezTo>
                    <a:cubicBezTo>
                      <a:pt x="145" y="720"/>
                      <a:pt x="134" y="719"/>
                      <a:pt x="123" y="719"/>
                    </a:cubicBezTo>
                    <a:cubicBezTo>
                      <a:pt x="86" y="719"/>
                      <a:pt x="48" y="726"/>
                      <a:pt x="29" y="756"/>
                    </a:cubicBezTo>
                    <a:cubicBezTo>
                      <a:pt x="1" y="795"/>
                      <a:pt x="22" y="852"/>
                      <a:pt x="54" y="887"/>
                    </a:cubicBezTo>
                    <a:cubicBezTo>
                      <a:pt x="163" y="1025"/>
                      <a:pt x="357" y="1060"/>
                      <a:pt x="534" y="1081"/>
                    </a:cubicBezTo>
                    <a:cubicBezTo>
                      <a:pt x="783" y="1107"/>
                      <a:pt x="1034" y="1122"/>
                      <a:pt x="1284" y="1122"/>
                    </a:cubicBezTo>
                    <a:cubicBezTo>
                      <a:pt x="1608" y="1122"/>
                      <a:pt x="1930" y="1097"/>
                      <a:pt x="2246" y="1035"/>
                    </a:cubicBezTo>
                    <a:cubicBezTo>
                      <a:pt x="2808" y="926"/>
                      <a:pt x="3672" y="368"/>
                      <a:pt x="411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rot="-508928">
                <a:off x="3212271" y="1498361"/>
                <a:ext cx="214627" cy="133832"/>
              </a:xfrm>
              <a:custGeom>
                <a:avLst/>
                <a:gdLst/>
                <a:ahLst/>
                <a:cxnLst/>
                <a:rect l="l" t="t" r="r" b="b"/>
                <a:pathLst>
                  <a:path w="2845" h="1658" extrusionOk="0">
                    <a:moveTo>
                      <a:pt x="2759" y="1"/>
                    </a:moveTo>
                    <a:cubicBezTo>
                      <a:pt x="2644" y="1"/>
                      <a:pt x="2417" y="185"/>
                      <a:pt x="2401" y="213"/>
                    </a:cubicBezTo>
                    <a:cubicBezTo>
                      <a:pt x="1755" y="771"/>
                      <a:pt x="866" y="951"/>
                      <a:pt x="128" y="1385"/>
                    </a:cubicBezTo>
                    <a:cubicBezTo>
                      <a:pt x="68" y="1424"/>
                      <a:pt x="1" y="1477"/>
                      <a:pt x="11" y="1547"/>
                    </a:cubicBezTo>
                    <a:cubicBezTo>
                      <a:pt x="25" y="1618"/>
                      <a:pt x="110" y="1646"/>
                      <a:pt x="180" y="1653"/>
                    </a:cubicBezTo>
                    <a:cubicBezTo>
                      <a:pt x="210" y="1656"/>
                      <a:pt x="240" y="1657"/>
                      <a:pt x="270" y="1657"/>
                    </a:cubicBezTo>
                    <a:cubicBezTo>
                      <a:pt x="539" y="1657"/>
                      <a:pt x="801" y="1546"/>
                      <a:pt x="1049" y="1438"/>
                    </a:cubicBezTo>
                    <a:cubicBezTo>
                      <a:pt x="1611" y="1198"/>
                      <a:pt x="2189" y="944"/>
                      <a:pt x="2609" y="503"/>
                    </a:cubicBezTo>
                    <a:cubicBezTo>
                      <a:pt x="2694" y="411"/>
                      <a:pt x="2769" y="305"/>
                      <a:pt x="2803" y="185"/>
                    </a:cubicBezTo>
                    <a:cubicBezTo>
                      <a:pt x="2845" y="48"/>
                      <a:pt x="2816" y="1"/>
                      <a:pt x="27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rot="-508928">
                <a:off x="3491294" y="1683643"/>
                <a:ext cx="69330" cy="117124"/>
              </a:xfrm>
              <a:custGeom>
                <a:avLst/>
                <a:gdLst/>
                <a:ahLst/>
                <a:cxnLst/>
                <a:rect l="l" t="t" r="r" b="b"/>
                <a:pathLst>
                  <a:path w="919" h="1451" extrusionOk="0">
                    <a:moveTo>
                      <a:pt x="795" y="1"/>
                    </a:moveTo>
                    <a:cubicBezTo>
                      <a:pt x="762" y="1"/>
                      <a:pt x="685" y="88"/>
                      <a:pt x="548" y="304"/>
                    </a:cubicBezTo>
                    <a:cubicBezTo>
                      <a:pt x="385" y="583"/>
                      <a:pt x="230" y="865"/>
                      <a:pt x="78" y="1147"/>
                    </a:cubicBezTo>
                    <a:cubicBezTo>
                      <a:pt x="39" y="1222"/>
                      <a:pt x="0" y="1300"/>
                      <a:pt x="8" y="1380"/>
                    </a:cubicBezTo>
                    <a:cubicBezTo>
                      <a:pt x="11" y="1398"/>
                      <a:pt x="15" y="1416"/>
                      <a:pt x="29" y="1430"/>
                    </a:cubicBezTo>
                    <a:cubicBezTo>
                      <a:pt x="41" y="1445"/>
                      <a:pt x="57" y="1450"/>
                      <a:pt x="74" y="1450"/>
                    </a:cubicBezTo>
                    <a:cubicBezTo>
                      <a:pt x="107" y="1450"/>
                      <a:pt x="145" y="1429"/>
                      <a:pt x="173" y="1409"/>
                    </a:cubicBezTo>
                    <a:cubicBezTo>
                      <a:pt x="435" y="1202"/>
                      <a:pt x="918" y="1"/>
                      <a:pt x="79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1"/>
              <p:cNvSpPr/>
              <p:nvPr/>
            </p:nvSpPr>
            <p:spPr>
              <a:xfrm rot="-508928">
                <a:off x="4108258" y="1592804"/>
                <a:ext cx="87360" cy="114379"/>
              </a:xfrm>
              <a:custGeom>
                <a:avLst/>
                <a:gdLst/>
                <a:ahLst/>
                <a:cxnLst/>
                <a:rect l="l" t="t" r="r" b="b"/>
                <a:pathLst>
                  <a:path w="1158" h="1417" extrusionOk="0">
                    <a:moveTo>
                      <a:pt x="126" y="1"/>
                    </a:moveTo>
                    <a:cubicBezTo>
                      <a:pt x="24" y="1"/>
                      <a:pt x="1" y="124"/>
                      <a:pt x="138" y="442"/>
                    </a:cubicBezTo>
                    <a:cubicBezTo>
                      <a:pt x="293" y="725"/>
                      <a:pt x="456" y="1003"/>
                      <a:pt x="629" y="1275"/>
                    </a:cubicBezTo>
                    <a:cubicBezTo>
                      <a:pt x="671" y="1346"/>
                      <a:pt x="721" y="1417"/>
                      <a:pt x="841" y="1417"/>
                    </a:cubicBezTo>
                    <a:cubicBezTo>
                      <a:pt x="865" y="1417"/>
                      <a:pt x="897" y="1413"/>
                      <a:pt x="933" y="1396"/>
                    </a:cubicBezTo>
                    <a:cubicBezTo>
                      <a:pt x="1031" y="1349"/>
                      <a:pt x="1081" y="1247"/>
                      <a:pt x="1091" y="1180"/>
                    </a:cubicBezTo>
                    <a:cubicBezTo>
                      <a:pt x="1157" y="797"/>
                      <a:pt x="386" y="1"/>
                      <a:pt x="12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1"/>
              <p:cNvSpPr/>
              <p:nvPr/>
            </p:nvSpPr>
            <p:spPr>
              <a:xfrm rot="-508928">
                <a:off x="3572910" y="1540414"/>
                <a:ext cx="113990" cy="247082"/>
              </a:xfrm>
              <a:custGeom>
                <a:avLst/>
                <a:gdLst/>
                <a:ahLst/>
                <a:cxnLst/>
                <a:rect l="l" t="t" r="r" b="b"/>
                <a:pathLst>
                  <a:path w="1511" h="3061" extrusionOk="0">
                    <a:moveTo>
                      <a:pt x="1362" y="0"/>
                    </a:moveTo>
                    <a:cubicBezTo>
                      <a:pt x="1332" y="0"/>
                      <a:pt x="1300" y="18"/>
                      <a:pt x="1275" y="49"/>
                    </a:cubicBezTo>
                    <a:cubicBezTo>
                      <a:pt x="1236" y="99"/>
                      <a:pt x="1063" y="388"/>
                      <a:pt x="1045" y="427"/>
                    </a:cubicBezTo>
                    <a:cubicBezTo>
                      <a:pt x="999" y="515"/>
                      <a:pt x="957" y="599"/>
                      <a:pt x="915" y="688"/>
                    </a:cubicBezTo>
                    <a:cubicBezTo>
                      <a:pt x="664" y="1246"/>
                      <a:pt x="414" y="1810"/>
                      <a:pt x="170" y="2372"/>
                    </a:cubicBezTo>
                    <a:cubicBezTo>
                      <a:pt x="110" y="2517"/>
                      <a:pt x="0" y="2714"/>
                      <a:pt x="39" y="2874"/>
                    </a:cubicBezTo>
                    <a:cubicBezTo>
                      <a:pt x="56" y="2953"/>
                      <a:pt x="135" y="3060"/>
                      <a:pt x="245" y="3060"/>
                    </a:cubicBezTo>
                    <a:cubicBezTo>
                      <a:pt x="300" y="3060"/>
                      <a:pt x="362" y="3034"/>
                      <a:pt x="427" y="2965"/>
                    </a:cubicBezTo>
                    <a:cubicBezTo>
                      <a:pt x="626" y="2757"/>
                      <a:pt x="749" y="2319"/>
                      <a:pt x="883" y="1991"/>
                    </a:cubicBezTo>
                    <a:cubicBezTo>
                      <a:pt x="1074" y="1525"/>
                      <a:pt x="1198" y="995"/>
                      <a:pt x="1370" y="522"/>
                    </a:cubicBezTo>
                    <a:cubicBezTo>
                      <a:pt x="1511" y="138"/>
                      <a:pt x="1445" y="0"/>
                      <a:pt x="136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1"/>
              <p:cNvSpPr/>
              <p:nvPr/>
            </p:nvSpPr>
            <p:spPr>
              <a:xfrm rot="-508928">
                <a:off x="3732140" y="1521789"/>
                <a:ext cx="94300" cy="363721"/>
              </a:xfrm>
              <a:custGeom>
                <a:avLst/>
                <a:gdLst/>
                <a:ahLst/>
                <a:cxnLst/>
                <a:rect l="l" t="t" r="r" b="b"/>
                <a:pathLst>
                  <a:path w="1250" h="4506" extrusionOk="0">
                    <a:moveTo>
                      <a:pt x="777" y="1"/>
                    </a:moveTo>
                    <a:cubicBezTo>
                      <a:pt x="749" y="1"/>
                      <a:pt x="725" y="15"/>
                      <a:pt x="713" y="40"/>
                    </a:cubicBezTo>
                    <a:cubicBezTo>
                      <a:pt x="660" y="146"/>
                      <a:pt x="522" y="750"/>
                      <a:pt x="476" y="1092"/>
                    </a:cubicBezTo>
                    <a:cubicBezTo>
                      <a:pt x="424" y="1470"/>
                      <a:pt x="385" y="1848"/>
                      <a:pt x="360" y="2229"/>
                    </a:cubicBezTo>
                    <a:cubicBezTo>
                      <a:pt x="321" y="2864"/>
                      <a:pt x="0" y="4157"/>
                      <a:pt x="784" y="4489"/>
                    </a:cubicBezTo>
                    <a:cubicBezTo>
                      <a:pt x="812" y="4500"/>
                      <a:pt x="838" y="4505"/>
                      <a:pt x="861" y="4505"/>
                    </a:cubicBezTo>
                    <a:cubicBezTo>
                      <a:pt x="995" y="4505"/>
                      <a:pt x="1052" y="4334"/>
                      <a:pt x="1073" y="4202"/>
                    </a:cubicBezTo>
                    <a:cubicBezTo>
                      <a:pt x="1250" y="2988"/>
                      <a:pt x="1077" y="1799"/>
                      <a:pt x="1030" y="591"/>
                    </a:cubicBezTo>
                    <a:cubicBezTo>
                      <a:pt x="1014" y="152"/>
                      <a:pt x="869" y="1"/>
                      <a:pt x="77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1"/>
              <p:cNvSpPr/>
              <p:nvPr/>
            </p:nvSpPr>
            <p:spPr>
              <a:xfrm rot="-508928">
                <a:off x="3970345" y="1511597"/>
                <a:ext cx="133680" cy="265324"/>
              </a:xfrm>
              <a:custGeom>
                <a:avLst/>
                <a:gdLst/>
                <a:ahLst/>
                <a:cxnLst/>
                <a:rect l="l" t="t" r="r" b="b"/>
                <a:pathLst>
                  <a:path w="1772" h="3287" extrusionOk="0">
                    <a:moveTo>
                      <a:pt x="147" y="1"/>
                    </a:moveTo>
                    <a:cubicBezTo>
                      <a:pt x="1" y="1"/>
                      <a:pt x="45" y="268"/>
                      <a:pt x="56" y="358"/>
                    </a:cubicBezTo>
                    <a:lnTo>
                      <a:pt x="41" y="548"/>
                    </a:lnTo>
                    <a:cubicBezTo>
                      <a:pt x="123" y="1014"/>
                      <a:pt x="299" y="1459"/>
                      <a:pt x="489" y="1886"/>
                    </a:cubicBezTo>
                    <a:cubicBezTo>
                      <a:pt x="688" y="2335"/>
                      <a:pt x="867" y="2893"/>
                      <a:pt x="1273" y="3196"/>
                    </a:cubicBezTo>
                    <a:cubicBezTo>
                      <a:pt x="1336" y="3243"/>
                      <a:pt x="1435" y="3287"/>
                      <a:pt x="1525" y="3287"/>
                    </a:cubicBezTo>
                    <a:cubicBezTo>
                      <a:pt x="1563" y="3287"/>
                      <a:pt x="1599" y="3279"/>
                      <a:pt x="1630" y="3260"/>
                    </a:cubicBezTo>
                    <a:cubicBezTo>
                      <a:pt x="1771" y="3175"/>
                      <a:pt x="1711" y="2939"/>
                      <a:pt x="1683" y="2808"/>
                    </a:cubicBezTo>
                    <a:cubicBezTo>
                      <a:pt x="1599" y="2409"/>
                      <a:pt x="1394" y="2049"/>
                      <a:pt x="1221" y="1682"/>
                    </a:cubicBezTo>
                    <a:cubicBezTo>
                      <a:pt x="1016" y="1244"/>
                      <a:pt x="794" y="810"/>
                      <a:pt x="525" y="411"/>
                    </a:cubicBezTo>
                    <a:cubicBezTo>
                      <a:pt x="458" y="312"/>
                      <a:pt x="295" y="12"/>
                      <a:pt x="155" y="1"/>
                    </a:cubicBezTo>
                    <a:cubicBezTo>
                      <a:pt x="152" y="1"/>
                      <a:pt x="149" y="1"/>
                      <a:pt x="14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1"/>
              <p:cNvSpPr/>
              <p:nvPr/>
            </p:nvSpPr>
            <p:spPr>
              <a:xfrm rot="-508928">
                <a:off x="4148309" y="1389834"/>
                <a:ext cx="215759" cy="205350"/>
              </a:xfrm>
              <a:custGeom>
                <a:avLst/>
                <a:gdLst/>
                <a:ahLst/>
                <a:cxnLst/>
                <a:rect l="l" t="t" r="r" b="b"/>
                <a:pathLst>
                  <a:path w="2860" h="2544" extrusionOk="0">
                    <a:moveTo>
                      <a:pt x="198" y="0"/>
                    </a:moveTo>
                    <a:cubicBezTo>
                      <a:pt x="180" y="0"/>
                      <a:pt x="162" y="3"/>
                      <a:pt x="145" y="9"/>
                    </a:cubicBezTo>
                    <a:cubicBezTo>
                      <a:pt x="0" y="59"/>
                      <a:pt x="148" y="292"/>
                      <a:pt x="191" y="376"/>
                    </a:cubicBezTo>
                    <a:lnTo>
                      <a:pt x="254" y="556"/>
                    </a:lnTo>
                    <a:cubicBezTo>
                      <a:pt x="505" y="955"/>
                      <a:pt x="840" y="1297"/>
                      <a:pt x="1183" y="1623"/>
                    </a:cubicBezTo>
                    <a:cubicBezTo>
                      <a:pt x="1535" y="1957"/>
                      <a:pt x="1917" y="2402"/>
                      <a:pt x="2407" y="2529"/>
                    </a:cubicBezTo>
                    <a:cubicBezTo>
                      <a:pt x="2440" y="2538"/>
                      <a:pt x="2479" y="2543"/>
                      <a:pt x="2519" y="2543"/>
                    </a:cubicBezTo>
                    <a:cubicBezTo>
                      <a:pt x="2612" y="2543"/>
                      <a:pt x="2712" y="2517"/>
                      <a:pt x="2761" y="2449"/>
                    </a:cubicBezTo>
                    <a:cubicBezTo>
                      <a:pt x="2860" y="2318"/>
                      <a:pt x="2711" y="2124"/>
                      <a:pt x="2637" y="2014"/>
                    </a:cubicBezTo>
                    <a:cubicBezTo>
                      <a:pt x="2404" y="1679"/>
                      <a:pt x="1899" y="1481"/>
                      <a:pt x="1599" y="1206"/>
                    </a:cubicBezTo>
                    <a:cubicBezTo>
                      <a:pt x="1232" y="874"/>
                      <a:pt x="942" y="437"/>
                      <a:pt x="522" y="157"/>
                    </a:cubicBezTo>
                    <a:cubicBezTo>
                      <a:pt x="440" y="102"/>
                      <a:pt x="311" y="0"/>
                      <a:pt x="19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1"/>
              <p:cNvSpPr/>
              <p:nvPr/>
            </p:nvSpPr>
            <p:spPr>
              <a:xfrm rot="-508928">
                <a:off x="3306616" y="1230458"/>
                <a:ext cx="762549" cy="222381"/>
              </a:xfrm>
              <a:custGeom>
                <a:avLst/>
                <a:gdLst/>
                <a:ahLst/>
                <a:cxnLst/>
                <a:rect l="l" t="t" r="r" b="b"/>
                <a:pathLst>
                  <a:path w="10108" h="2755" extrusionOk="0">
                    <a:moveTo>
                      <a:pt x="2842" y="1"/>
                    </a:moveTo>
                    <a:cubicBezTo>
                      <a:pt x="2260" y="1"/>
                      <a:pt x="1673" y="81"/>
                      <a:pt x="1117" y="206"/>
                    </a:cubicBezTo>
                    <a:cubicBezTo>
                      <a:pt x="756" y="290"/>
                      <a:pt x="428" y="414"/>
                      <a:pt x="1" y="608"/>
                    </a:cubicBezTo>
                    <a:cubicBezTo>
                      <a:pt x="4" y="640"/>
                      <a:pt x="208" y="785"/>
                      <a:pt x="411" y="785"/>
                    </a:cubicBezTo>
                    <a:cubicBezTo>
                      <a:pt x="413" y="785"/>
                      <a:pt x="415" y="785"/>
                      <a:pt x="418" y="785"/>
                    </a:cubicBezTo>
                    <a:cubicBezTo>
                      <a:pt x="723" y="781"/>
                      <a:pt x="914" y="750"/>
                      <a:pt x="1099" y="750"/>
                    </a:cubicBezTo>
                    <a:cubicBezTo>
                      <a:pt x="1293" y="750"/>
                      <a:pt x="1481" y="785"/>
                      <a:pt x="1787" y="922"/>
                    </a:cubicBezTo>
                    <a:cubicBezTo>
                      <a:pt x="2193" y="1103"/>
                      <a:pt x="2303" y="1555"/>
                      <a:pt x="2476" y="1675"/>
                    </a:cubicBezTo>
                    <a:cubicBezTo>
                      <a:pt x="2793" y="1893"/>
                      <a:pt x="3121" y="2112"/>
                      <a:pt x="3503" y="2172"/>
                    </a:cubicBezTo>
                    <a:cubicBezTo>
                      <a:pt x="3676" y="2201"/>
                      <a:pt x="3856" y="2193"/>
                      <a:pt x="4025" y="2232"/>
                    </a:cubicBezTo>
                    <a:cubicBezTo>
                      <a:pt x="4357" y="2310"/>
                      <a:pt x="4622" y="2553"/>
                      <a:pt x="4940" y="2670"/>
                    </a:cubicBezTo>
                    <a:cubicBezTo>
                      <a:pt x="5101" y="2730"/>
                      <a:pt x="5268" y="2754"/>
                      <a:pt x="5437" y="2754"/>
                    </a:cubicBezTo>
                    <a:cubicBezTo>
                      <a:pt x="5861" y="2754"/>
                      <a:pt x="6297" y="2599"/>
                      <a:pt x="6701" y="2448"/>
                    </a:cubicBezTo>
                    <a:cubicBezTo>
                      <a:pt x="6779" y="2416"/>
                      <a:pt x="6857" y="2387"/>
                      <a:pt x="6934" y="2381"/>
                    </a:cubicBezTo>
                    <a:cubicBezTo>
                      <a:pt x="6950" y="2379"/>
                      <a:pt x="6966" y="2379"/>
                      <a:pt x="6982" y="2379"/>
                    </a:cubicBezTo>
                    <a:cubicBezTo>
                      <a:pt x="7053" y="2379"/>
                      <a:pt x="7123" y="2391"/>
                      <a:pt x="7192" y="2405"/>
                    </a:cubicBezTo>
                    <a:cubicBezTo>
                      <a:pt x="7362" y="2437"/>
                      <a:pt x="7531" y="2469"/>
                      <a:pt x="7704" y="2501"/>
                    </a:cubicBezTo>
                    <a:cubicBezTo>
                      <a:pt x="7794" y="2518"/>
                      <a:pt x="7890" y="2536"/>
                      <a:pt x="7984" y="2536"/>
                    </a:cubicBezTo>
                    <a:cubicBezTo>
                      <a:pt x="8058" y="2536"/>
                      <a:pt x="8131" y="2525"/>
                      <a:pt x="8198" y="2493"/>
                    </a:cubicBezTo>
                    <a:cubicBezTo>
                      <a:pt x="8400" y="2402"/>
                      <a:pt x="8495" y="2169"/>
                      <a:pt x="8540" y="1954"/>
                    </a:cubicBezTo>
                    <a:cubicBezTo>
                      <a:pt x="8590" y="1738"/>
                      <a:pt x="8618" y="1502"/>
                      <a:pt x="8760" y="1333"/>
                    </a:cubicBezTo>
                    <a:cubicBezTo>
                      <a:pt x="8933" y="1121"/>
                      <a:pt x="9233" y="1061"/>
                      <a:pt x="9508" y="1061"/>
                    </a:cubicBezTo>
                    <a:cubicBezTo>
                      <a:pt x="9685" y="1061"/>
                      <a:pt x="9862" y="1080"/>
                      <a:pt x="10036" y="1080"/>
                    </a:cubicBezTo>
                    <a:cubicBezTo>
                      <a:pt x="10060" y="1080"/>
                      <a:pt x="10084" y="1079"/>
                      <a:pt x="10108" y="1078"/>
                    </a:cubicBezTo>
                    <a:cubicBezTo>
                      <a:pt x="9928" y="994"/>
                      <a:pt x="9741" y="916"/>
                      <a:pt x="9550" y="852"/>
                    </a:cubicBezTo>
                    <a:cubicBezTo>
                      <a:pt x="8915" y="633"/>
                      <a:pt x="8243" y="523"/>
                      <a:pt x="7572" y="523"/>
                    </a:cubicBezTo>
                    <a:cubicBezTo>
                      <a:pt x="6912" y="523"/>
                      <a:pt x="6251" y="629"/>
                      <a:pt x="5625" y="841"/>
                    </a:cubicBezTo>
                    <a:lnTo>
                      <a:pt x="5314" y="661"/>
                    </a:lnTo>
                    <a:cubicBezTo>
                      <a:pt x="4584" y="182"/>
                      <a:pt x="3719" y="1"/>
                      <a:pt x="28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p:nvPr/>
            </p:nvSpPr>
            <p:spPr>
              <a:xfrm rot="-508928">
                <a:off x="3078848" y="1531391"/>
                <a:ext cx="37343" cy="12915"/>
              </a:xfrm>
              <a:custGeom>
                <a:avLst/>
                <a:gdLst/>
                <a:ahLst/>
                <a:cxnLst/>
                <a:rect l="l" t="t" r="r" b="b"/>
                <a:pathLst>
                  <a:path w="495" h="160" extrusionOk="0">
                    <a:moveTo>
                      <a:pt x="117" y="0"/>
                    </a:moveTo>
                    <a:cubicBezTo>
                      <a:pt x="102" y="0"/>
                      <a:pt x="87" y="1"/>
                      <a:pt x="71" y="2"/>
                    </a:cubicBezTo>
                    <a:cubicBezTo>
                      <a:pt x="1" y="5"/>
                      <a:pt x="1" y="100"/>
                      <a:pt x="64" y="121"/>
                    </a:cubicBezTo>
                    <a:cubicBezTo>
                      <a:pt x="138" y="142"/>
                      <a:pt x="216" y="153"/>
                      <a:pt x="294" y="157"/>
                    </a:cubicBezTo>
                    <a:cubicBezTo>
                      <a:pt x="316" y="158"/>
                      <a:pt x="339" y="160"/>
                      <a:pt x="361" y="160"/>
                    </a:cubicBezTo>
                    <a:cubicBezTo>
                      <a:pt x="404" y="160"/>
                      <a:pt x="445" y="153"/>
                      <a:pt x="477" y="118"/>
                    </a:cubicBezTo>
                    <a:cubicBezTo>
                      <a:pt x="495" y="100"/>
                      <a:pt x="491" y="72"/>
                      <a:pt x="474" y="54"/>
                    </a:cubicBezTo>
                    <a:cubicBezTo>
                      <a:pt x="428" y="5"/>
                      <a:pt x="350" y="12"/>
                      <a:pt x="286" y="8"/>
                    </a:cubicBezTo>
                    <a:cubicBezTo>
                      <a:pt x="231" y="6"/>
                      <a:pt x="175" y="0"/>
                      <a:pt x="117"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1"/>
              <p:cNvSpPr/>
              <p:nvPr/>
            </p:nvSpPr>
            <p:spPr>
              <a:xfrm rot="-508928">
                <a:off x="3139366" y="1525440"/>
                <a:ext cx="19916" cy="9121"/>
              </a:xfrm>
              <a:custGeom>
                <a:avLst/>
                <a:gdLst/>
                <a:ahLst/>
                <a:cxnLst/>
                <a:rect l="l" t="t" r="r" b="b"/>
                <a:pathLst>
                  <a:path w="264" h="113" extrusionOk="0">
                    <a:moveTo>
                      <a:pt x="178" y="1"/>
                    </a:moveTo>
                    <a:cubicBezTo>
                      <a:pt x="134" y="1"/>
                      <a:pt x="90" y="13"/>
                      <a:pt x="48" y="29"/>
                    </a:cubicBezTo>
                    <a:cubicBezTo>
                      <a:pt x="1" y="45"/>
                      <a:pt x="19" y="113"/>
                      <a:pt x="62" y="113"/>
                    </a:cubicBezTo>
                    <a:cubicBezTo>
                      <a:pt x="67" y="113"/>
                      <a:pt x="72" y="112"/>
                      <a:pt x="77" y="110"/>
                    </a:cubicBezTo>
                    <a:cubicBezTo>
                      <a:pt x="133" y="92"/>
                      <a:pt x="193" y="81"/>
                      <a:pt x="246" y="53"/>
                    </a:cubicBezTo>
                    <a:cubicBezTo>
                      <a:pt x="263" y="47"/>
                      <a:pt x="263" y="18"/>
                      <a:pt x="246" y="11"/>
                    </a:cubicBezTo>
                    <a:cubicBezTo>
                      <a:pt x="223" y="4"/>
                      <a:pt x="201" y="1"/>
                      <a:pt x="17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p:nvPr/>
            </p:nvSpPr>
            <p:spPr>
              <a:xfrm rot="-508928">
                <a:off x="3176609" y="1513347"/>
                <a:ext cx="19916" cy="7103"/>
              </a:xfrm>
              <a:custGeom>
                <a:avLst/>
                <a:gdLst/>
                <a:ahLst/>
                <a:cxnLst/>
                <a:rect l="l" t="t" r="r" b="b"/>
                <a:pathLst>
                  <a:path w="264" h="88" extrusionOk="0">
                    <a:moveTo>
                      <a:pt x="133" y="0"/>
                    </a:moveTo>
                    <a:cubicBezTo>
                      <a:pt x="107" y="0"/>
                      <a:pt x="81" y="2"/>
                      <a:pt x="52" y="3"/>
                    </a:cubicBezTo>
                    <a:cubicBezTo>
                      <a:pt x="1" y="6"/>
                      <a:pt x="2" y="88"/>
                      <a:pt x="53" y="88"/>
                    </a:cubicBezTo>
                    <a:cubicBezTo>
                      <a:pt x="55" y="88"/>
                      <a:pt x="57" y="88"/>
                      <a:pt x="59" y="88"/>
                    </a:cubicBezTo>
                    <a:cubicBezTo>
                      <a:pt x="129" y="84"/>
                      <a:pt x="183" y="81"/>
                      <a:pt x="246" y="49"/>
                    </a:cubicBezTo>
                    <a:cubicBezTo>
                      <a:pt x="264" y="42"/>
                      <a:pt x="264" y="17"/>
                      <a:pt x="246" y="13"/>
                    </a:cubicBezTo>
                    <a:cubicBezTo>
                      <a:pt x="207" y="3"/>
                      <a:pt x="171" y="0"/>
                      <a:pt x="13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1"/>
              <p:cNvSpPr/>
              <p:nvPr/>
            </p:nvSpPr>
            <p:spPr>
              <a:xfrm rot="-508928">
                <a:off x="3131851" y="1557074"/>
                <a:ext cx="31987" cy="8718"/>
              </a:xfrm>
              <a:custGeom>
                <a:avLst/>
                <a:gdLst/>
                <a:ahLst/>
                <a:cxnLst/>
                <a:rect l="l" t="t" r="r" b="b"/>
                <a:pathLst>
                  <a:path w="424" h="108" extrusionOk="0">
                    <a:moveTo>
                      <a:pt x="284" y="1"/>
                    </a:moveTo>
                    <a:cubicBezTo>
                      <a:pt x="208" y="1"/>
                      <a:pt x="133" y="8"/>
                      <a:pt x="56" y="11"/>
                    </a:cubicBezTo>
                    <a:cubicBezTo>
                      <a:pt x="7" y="11"/>
                      <a:pt x="0" y="95"/>
                      <a:pt x="53" y="99"/>
                    </a:cubicBezTo>
                    <a:cubicBezTo>
                      <a:pt x="98" y="104"/>
                      <a:pt x="141" y="108"/>
                      <a:pt x="184" y="108"/>
                    </a:cubicBezTo>
                    <a:cubicBezTo>
                      <a:pt x="259" y="108"/>
                      <a:pt x="331" y="96"/>
                      <a:pt x="403" y="61"/>
                    </a:cubicBezTo>
                    <a:cubicBezTo>
                      <a:pt x="424" y="50"/>
                      <a:pt x="416" y="11"/>
                      <a:pt x="392" y="7"/>
                    </a:cubicBezTo>
                    <a:cubicBezTo>
                      <a:pt x="356" y="3"/>
                      <a:pt x="320" y="1"/>
                      <a:pt x="28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1"/>
              <p:cNvSpPr/>
              <p:nvPr/>
            </p:nvSpPr>
            <p:spPr>
              <a:xfrm rot="-508928">
                <a:off x="3114091" y="1472448"/>
                <a:ext cx="11542" cy="4924"/>
              </a:xfrm>
              <a:custGeom>
                <a:avLst/>
                <a:gdLst/>
                <a:ahLst/>
                <a:cxnLst/>
                <a:rect l="l" t="t" r="r" b="b"/>
                <a:pathLst>
                  <a:path w="153" h="61" extrusionOk="0">
                    <a:moveTo>
                      <a:pt x="76" y="0"/>
                    </a:moveTo>
                    <a:cubicBezTo>
                      <a:pt x="65" y="0"/>
                      <a:pt x="53" y="1"/>
                      <a:pt x="40" y="1"/>
                    </a:cubicBezTo>
                    <a:cubicBezTo>
                      <a:pt x="1" y="1"/>
                      <a:pt x="4" y="61"/>
                      <a:pt x="43" y="61"/>
                    </a:cubicBezTo>
                    <a:cubicBezTo>
                      <a:pt x="78" y="57"/>
                      <a:pt x="103" y="57"/>
                      <a:pt x="135" y="47"/>
                    </a:cubicBezTo>
                    <a:cubicBezTo>
                      <a:pt x="152" y="40"/>
                      <a:pt x="149" y="12"/>
                      <a:pt x="131" y="8"/>
                    </a:cubicBezTo>
                    <a:cubicBezTo>
                      <a:pt x="111" y="1"/>
                      <a:pt x="94" y="0"/>
                      <a:pt x="7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1"/>
              <p:cNvSpPr/>
              <p:nvPr/>
            </p:nvSpPr>
            <p:spPr>
              <a:xfrm rot="-508928">
                <a:off x="3390942" y="1431495"/>
                <a:ext cx="41115" cy="21633"/>
              </a:xfrm>
              <a:custGeom>
                <a:avLst/>
                <a:gdLst/>
                <a:ahLst/>
                <a:cxnLst/>
                <a:rect l="l" t="t" r="r" b="b"/>
                <a:pathLst>
                  <a:path w="545" h="268" extrusionOk="0">
                    <a:moveTo>
                      <a:pt x="463" y="0"/>
                    </a:moveTo>
                    <a:cubicBezTo>
                      <a:pt x="458" y="0"/>
                      <a:pt x="453" y="1"/>
                      <a:pt x="447" y="3"/>
                    </a:cubicBezTo>
                    <a:cubicBezTo>
                      <a:pt x="292" y="52"/>
                      <a:pt x="154" y="109"/>
                      <a:pt x="24" y="208"/>
                    </a:cubicBezTo>
                    <a:cubicBezTo>
                      <a:pt x="0" y="224"/>
                      <a:pt x="9" y="267"/>
                      <a:pt x="38" y="267"/>
                    </a:cubicBezTo>
                    <a:cubicBezTo>
                      <a:pt x="39" y="267"/>
                      <a:pt x="40" y="267"/>
                      <a:pt x="41" y="267"/>
                    </a:cubicBezTo>
                    <a:cubicBezTo>
                      <a:pt x="208" y="239"/>
                      <a:pt x="349" y="179"/>
                      <a:pt x="493" y="98"/>
                    </a:cubicBezTo>
                    <a:cubicBezTo>
                      <a:pt x="545" y="72"/>
                      <a:pt x="512" y="0"/>
                      <a:pt x="4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1"/>
              <p:cNvSpPr/>
              <p:nvPr/>
            </p:nvSpPr>
            <p:spPr>
              <a:xfrm rot="-508928">
                <a:off x="3291365" y="1525583"/>
                <a:ext cx="43227" cy="22036"/>
              </a:xfrm>
              <a:custGeom>
                <a:avLst/>
                <a:gdLst/>
                <a:ahLst/>
                <a:cxnLst/>
                <a:rect l="l" t="t" r="r" b="b"/>
                <a:pathLst>
                  <a:path w="573" h="273" extrusionOk="0">
                    <a:moveTo>
                      <a:pt x="515" y="0"/>
                    </a:moveTo>
                    <a:cubicBezTo>
                      <a:pt x="446" y="0"/>
                      <a:pt x="370" y="58"/>
                      <a:pt x="311" y="82"/>
                    </a:cubicBezTo>
                    <a:cubicBezTo>
                      <a:pt x="219" y="120"/>
                      <a:pt x="128" y="156"/>
                      <a:pt x="40" y="202"/>
                    </a:cubicBezTo>
                    <a:cubicBezTo>
                      <a:pt x="1" y="219"/>
                      <a:pt x="29" y="273"/>
                      <a:pt x="64" y="273"/>
                    </a:cubicBezTo>
                    <a:cubicBezTo>
                      <a:pt x="167" y="273"/>
                      <a:pt x="268" y="244"/>
                      <a:pt x="364" y="202"/>
                    </a:cubicBezTo>
                    <a:cubicBezTo>
                      <a:pt x="431" y="170"/>
                      <a:pt x="562" y="128"/>
                      <a:pt x="573" y="47"/>
                    </a:cubicBezTo>
                    <a:cubicBezTo>
                      <a:pt x="573" y="32"/>
                      <a:pt x="569" y="11"/>
                      <a:pt x="555" y="8"/>
                    </a:cubicBezTo>
                    <a:cubicBezTo>
                      <a:pt x="542" y="2"/>
                      <a:pt x="529" y="0"/>
                      <a:pt x="51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rot="-508928">
                <a:off x="3350235" y="1505518"/>
                <a:ext cx="21123" cy="14287"/>
              </a:xfrm>
              <a:custGeom>
                <a:avLst/>
                <a:gdLst/>
                <a:ahLst/>
                <a:cxnLst/>
                <a:rect l="l" t="t" r="r" b="b"/>
                <a:pathLst>
                  <a:path w="280" h="177" extrusionOk="0">
                    <a:moveTo>
                      <a:pt x="209" y="1"/>
                    </a:moveTo>
                    <a:cubicBezTo>
                      <a:pt x="200" y="1"/>
                      <a:pt x="192" y="3"/>
                      <a:pt x="184" y="7"/>
                    </a:cubicBezTo>
                    <a:cubicBezTo>
                      <a:pt x="127" y="35"/>
                      <a:pt x="74" y="74"/>
                      <a:pt x="24" y="116"/>
                    </a:cubicBezTo>
                    <a:cubicBezTo>
                      <a:pt x="1" y="137"/>
                      <a:pt x="23" y="177"/>
                      <a:pt x="50" y="177"/>
                    </a:cubicBezTo>
                    <a:cubicBezTo>
                      <a:pt x="51" y="177"/>
                      <a:pt x="52" y="177"/>
                      <a:pt x="53" y="177"/>
                    </a:cubicBezTo>
                    <a:cubicBezTo>
                      <a:pt x="127" y="169"/>
                      <a:pt x="194" y="138"/>
                      <a:pt x="247" y="81"/>
                    </a:cubicBezTo>
                    <a:cubicBezTo>
                      <a:pt x="279" y="43"/>
                      <a:pt x="247" y="1"/>
                      <a:pt x="20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rot="-508928">
                <a:off x="3272838" y="1552182"/>
                <a:ext cx="58617" cy="24700"/>
              </a:xfrm>
              <a:custGeom>
                <a:avLst/>
                <a:gdLst/>
                <a:ahLst/>
                <a:cxnLst/>
                <a:rect l="l" t="t" r="r" b="b"/>
                <a:pathLst>
                  <a:path w="777" h="306" extrusionOk="0">
                    <a:moveTo>
                      <a:pt x="712" y="0"/>
                    </a:moveTo>
                    <a:cubicBezTo>
                      <a:pt x="709" y="0"/>
                      <a:pt x="706" y="1"/>
                      <a:pt x="702" y="1"/>
                    </a:cubicBezTo>
                    <a:cubicBezTo>
                      <a:pt x="472" y="62"/>
                      <a:pt x="222" y="136"/>
                      <a:pt x="21" y="263"/>
                    </a:cubicBezTo>
                    <a:cubicBezTo>
                      <a:pt x="1" y="273"/>
                      <a:pt x="9" y="306"/>
                      <a:pt x="32" y="306"/>
                    </a:cubicBezTo>
                    <a:cubicBezTo>
                      <a:pt x="33" y="306"/>
                      <a:pt x="34" y="306"/>
                      <a:pt x="35" y="306"/>
                    </a:cubicBezTo>
                    <a:cubicBezTo>
                      <a:pt x="272" y="277"/>
                      <a:pt x="511" y="182"/>
                      <a:pt x="730" y="83"/>
                    </a:cubicBezTo>
                    <a:cubicBezTo>
                      <a:pt x="777" y="63"/>
                      <a:pt x="758" y="0"/>
                      <a:pt x="71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rot="-508928">
                <a:off x="3245487" y="1601557"/>
                <a:ext cx="27158" cy="15256"/>
              </a:xfrm>
              <a:custGeom>
                <a:avLst/>
                <a:gdLst/>
                <a:ahLst/>
                <a:cxnLst/>
                <a:rect l="l" t="t" r="r" b="b"/>
                <a:pathLst>
                  <a:path w="360" h="189" extrusionOk="0">
                    <a:moveTo>
                      <a:pt x="263" y="0"/>
                    </a:moveTo>
                    <a:cubicBezTo>
                      <a:pt x="166" y="0"/>
                      <a:pt x="61" y="51"/>
                      <a:pt x="17" y="135"/>
                    </a:cubicBezTo>
                    <a:cubicBezTo>
                      <a:pt x="1" y="161"/>
                      <a:pt x="26" y="189"/>
                      <a:pt x="51" y="189"/>
                    </a:cubicBezTo>
                    <a:cubicBezTo>
                      <a:pt x="54" y="189"/>
                      <a:pt x="56" y="189"/>
                      <a:pt x="59" y="188"/>
                    </a:cubicBezTo>
                    <a:cubicBezTo>
                      <a:pt x="109" y="173"/>
                      <a:pt x="147" y="149"/>
                      <a:pt x="194" y="131"/>
                    </a:cubicBezTo>
                    <a:cubicBezTo>
                      <a:pt x="236" y="110"/>
                      <a:pt x="285" y="100"/>
                      <a:pt x="328" y="79"/>
                    </a:cubicBezTo>
                    <a:cubicBezTo>
                      <a:pt x="359" y="64"/>
                      <a:pt x="359" y="18"/>
                      <a:pt x="324" y="7"/>
                    </a:cubicBezTo>
                    <a:cubicBezTo>
                      <a:pt x="305" y="2"/>
                      <a:pt x="284" y="0"/>
                      <a:pt x="2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rot="-508928">
                <a:off x="3306584" y="1613317"/>
                <a:ext cx="26404" cy="16790"/>
              </a:xfrm>
              <a:custGeom>
                <a:avLst/>
                <a:gdLst/>
                <a:ahLst/>
                <a:cxnLst/>
                <a:rect l="l" t="t" r="r" b="b"/>
                <a:pathLst>
                  <a:path w="350" h="208" extrusionOk="0">
                    <a:moveTo>
                      <a:pt x="291" y="0"/>
                    </a:moveTo>
                    <a:cubicBezTo>
                      <a:pt x="286" y="0"/>
                      <a:pt x="281" y="1"/>
                      <a:pt x="276" y="3"/>
                    </a:cubicBezTo>
                    <a:cubicBezTo>
                      <a:pt x="196" y="39"/>
                      <a:pt x="47" y="78"/>
                      <a:pt x="8" y="166"/>
                    </a:cubicBezTo>
                    <a:cubicBezTo>
                      <a:pt x="1" y="180"/>
                      <a:pt x="12" y="201"/>
                      <a:pt x="29" y="205"/>
                    </a:cubicBezTo>
                    <a:cubicBezTo>
                      <a:pt x="37" y="206"/>
                      <a:pt x="45" y="207"/>
                      <a:pt x="53" y="207"/>
                    </a:cubicBezTo>
                    <a:cubicBezTo>
                      <a:pt x="140" y="207"/>
                      <a:pt x="244" y="123"/>
                      <a:pt x="315" y="81"/>
                    </a:cubicBezTo>
                    <a:cubicBezTo>
                      <a:pt x="350" y="59"/>
                      <a:pt x="329" y="0"/>
                      <a:pt x="29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1"/>
              <p:cNvSpPr/>
              <p:nvPr/>
            </p:nvSpPr>
            <p:spPr>
              <a:xfrm rot="-508928">
                <a:off x="3403793" y="1526961"/>
                <a:ext cx="39229" cy="32691"/>
              </a:xfrm>
              <a:custGeom>
                <a:avLst/>
                <a:gdLst/>
                <a:ahLst/>
                <a:cxnLst/>
                <a:rect l="l" t="t" r="r" b="b"/>
                <a:pathLst>
                  <a:path w="520" h="405" extrusionOk="0">
                    <a:moveTo>
                      <a:pt x="438" y="1"/>
                    </a:moveTo>
                    <a:cubicBezTo>
                      <a:pt x="424" y="1"/>
                      <a:pt x="410" y="6"/>
                      <a:pt x="398" y="19"/>
                    </a:cubicBezTo>
                    <a:cubicBezTo>
                      <a:pt x="277" y="139"/>
                      <a:pt x="140" y="241"/>
                      <a:pt x="16" y="361"/>
                    </a:cubicBezTo>
                    <a:cubicBezTo>
                      <a:pt x="0" y="378"/>
                      <a:pt x="16" y="405"/>
                      <a:pt x="38" y="405"/>
                    </a:cubicBezTo>
                    <a:cubicBezTo>
                      <a:pt x="40" y="405"/>
                      <a:pt x="42" y="404"/>
                      <a:pt x="44" y="404"/>
                    </a:cubicBezTo>
                    <a:cubicBezTo>
                      <a:pt x="221" y="340"/>
                      <a:pt x="355" y="224"/>
                      <a:pt x="482" y="93"/>
                    </a:cubicBezTo>
                    <a:cubicBezTo>
                      <a:pt x="520" y="53"/>
                      <a:pt x="480" y="1"/>
                      <a:pt x="43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1"/>
              <p:cNvSpPr/>
              <p:nvPr/>
            </p:nvSpPr>
            <p:spPr>
              <a:xfrm rot="-508928">
                <a:off x="3451897" y="1648460"/>
                <a:ext cx="12749" cy="13803"/>
              </a:xfrm>
              <a:custGeom>
                <a:avLst/>
                <a:gdLst/>
                <a:ahLst/>
                <a:cxnLst/>
                <a:rect l="l" t="t" r="r" b="b"/>
                <a:pathLst>
                  <a:path w="169" h="171" extrusionOk="0">
                    <a:moveTo>
                      <a:pt x="107" y="1"/>
                    </a:moveTo>
                    <a:cubicBezTo>
                      <a:pt x="94" y="1"/>
                      <a:pt x="81" y="5"/>
                      <a:pt x="71" y="15"/>
                    </a:cubicBezTo>
                    <a:cubicBezTo>
                      <a:pt x="32" y="50"/>
                      <a:pt x="1" y="85"/>
                      <a:pt x="4" y="139"/>
                    </a:cubicBezTo>
                    <a:cubicBezTo>
                      <a:pt x="4" y="153"/>
                      <a:pt x="18" y="170"/>
                      <a:pt x="32" y="170"/>
                    </a:cubicBezTo>
                    <a:cubicBezTo>
                      <a:pt x="36" y="170"/>
                      <a:pt x="41" y="171"/>
                      <a:pt x="45" y="171"/>
                    </a:cubicBezTo>
                    <a:cubicBezTo>
                      <a:pt x="107" y="171"/>
                      <a:pt x="139" y="120"/>
                      <a:pt x="159" y="61"/>
                    </a:cubicBezTo>
                    <a:cubicBezTo>
                      <a:pt x="169" y="24"/>
                      <a:pt x="138" y="1"/>
                      <a:pt x="10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rot="-508928">
                <a:off x="3375942" y="1775379"/>
                <a:ext cx="24669" cy="21391"/>
              </a:xfrm>
              <a:custGeom>
                <a:avLst/>
                <a:gdLst/>
                <a:ahLst/>
                <a:cxnLst/>
                <a:rect l="l" t="t" r="r" b="b"/>
                <a:pathLst>
                  <a:path w="327" h="265" extrusionOk="0">
                    <a:moveTo>
                      <a:pt x="264" y="1"/>
                    </a:moveTo>
                    <a:cubicBezTo>
                      <a:pt x="257" y="1"/>
                      <a:pt x="249" y="3"/>
                      <a:pt x="241" y="7"/>
                    </a:cubicBezTo>
                    <a:cubicBezTo>
                      <a:pt x="163" y="49"/>
                      <a:pt x="15" y="113"/>
                      <a:pt x="4" y="209"/>
                    </a:cubicBezTo>
                    <a:cubicBezTo>
                      <a:pt x="1" y="243"/>
                      <a:pt x="22" y="265"/>
                      <a:pt x="54" y="265"/>
                    </a:cubicBezTo>
                    <a:cubicBezTo>
                      <a:pt x="57" y="265"/>
                      <a:pt x="60" y="265"/>
                      <a:pt x="63" y="265"/>
                    </a:cubicBezTo>
                    <a:cubicBezTo>
                      <a:pt x="109" y="265"/>
                      <a:pt x="133" y="238"/>
                      <a:pt x="170" y="204"/>
                    </a:cubicBezTo>
                    <a:cubicBezTo>
                      <a:pt x="216" y="162"/>
                      <a:pt x="258" y="120"/>
                      <a:pt x="297" y="74"/>
                    </a:cubicBezTo>
                    <a:cubicBezTo>
                      <a:pt x="327" y="42"/>
                      <a:pt x="299" y="1"/>
                      <a:pt x="26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rot="-508928">
                <a:off x="3387160" y="1827547"/>
                <a:ext cx="12146" cy="12350"/>
              </a:xfrm>
              <a:custGeom>
                <a:avLst/>
                <a:gdLst/>
                <a:ahLst/>
                <a:cxnLst/>
                <a:rect l="l" t="t" r="r" b="b"/>
                <a:pathLst>
                  <a:path w="161" h="153" extrusionOk="0">
                    <a:moveTo>
                      <a:pt x="79" y="1"/>
                    </a:moveTo>
                    <a:cubicBezTo>
                      <a:pt x="63" y="1"/>
                      <a:pt x="47" y="7"/>
                      <a:pt x="36" y="21"/>
                    </a:cubicBezTo>
                    <a:cubicBezTo>
                      <a:pt x="33" y="29"/>
                      <a:pt x="29" y="32"/>
                      <a:pt x="26" y="39"/>
                    </a:cubicBezTo>
                    <a:cubicBezTo>
                      <a:pt x="8" y="64"/>
                      <a:pt x="1" y="96"/>
                      <a:pt x="18" y="121"/>
                    </a:cubicBezTo>
                    <a:cubicBezTo>
                      <a:pt x="36" y="145"/>
                      <a:pt x="51" y="153"/>
                      <a:pt x="79" y="153"/>
                    </a:cubicBezTo>
                    <a:cubicBezTo>
                      <a:pt x="111" y="153"/>
                      <a:pt x="132" y="124"/>
                      <a:pt x="142" y="96"/>
                    </a:cubicBezTo>
                    <a:cubicBezTo>
                      <a:pt x="142" y="93"/>
                      <a:pt x="146" y="85"/>
                      <a:pt x="146" y="78"/>
                    </a:cubicBezTo>
                    <a:cubicBezTo>
                      <a:pt x="160" y="36"/>
                      <a:pt x="118" y="1"/>
                      <a:pt x="7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rot="-508928">
                <a:off x="3441496" y="1849053"/>
                <a:ext cx="12523" cy="15579"/>
              </a:xfrm>
              <a:custGeom>
                <a:avLst/>
                <a:gdLst/>
                <a:ahLst/>
                <a:cxnLst/>
                <a:rect l="l" t="t" r="r" b="b"/>
                <a:pathLst>
                  <a:path w="166" h="193" extrusionOk="0">
                    <a:moveTo>
                      <a:pt x="100" y="0"/>
                    </a:moveTo>
                    <a:cubicBezTo>
                      <a:pt x="87" y="0"/>
                      <a:pt x="73" y="6"/>
                      <a:pt x="64" y="19"/>
                    </a:cubicBezTo>
                    <a:cubicBezTo>
                      <a:pt x="46" y="47"/>
                      <a:pt x="25" y="75"/>
                      <a:pt x="11" y="103"/>
                    </a:cubicBezTo>
                    <a:cubicBezTo>
                      <a:pt x="0" y="121"/>
                      <a:pt x="0" y="150"/>
                      <a:pt x="15" y="163"/>
                    </a:cubicBezTo>
                    <a:cubicBezTo>
                      <a:pt x="29" y="188"/>
                      <a:pt x="39" y="192"/>
                      <a:pt x="67" y="192"/>
                    </a:cubicBezTo>
                    <a:cubicBezTo>
                      <a:pt x="88" y="192"/>
                      <a:pt x="109" y="178"/>
                      <a:pt x="117" y="160"/>
                    </a:cubicBezTo>
                    <a:cubicBezTo>
                      <a:pt x="135" y="129"/>
                      <a:pt x="145" y="97"/>
                      <a:pt x="156" y="65"/>
                    </a:cubicBezTo>
                    <a:cubicBezTo>
                      <a:pt x="166" y="30"/>
                      <a:pt x="132" y="0"/>
                      <a:pt x="10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rot="-508928">
                <a:off x="3613522" y="1570636"/>
                <a:ext cx="16069" cy="23731"/>
              </a:xfrm>
              <a:custGeom>
                <a:avLst/>
                <a:gdLst/>
                <a:ahLst/>
                <a:cxnLst/>
                <a:rect l="l" t="t" r="r" b="b"/>
                <a:pathLst>
                  <a:path w="213" h="294" extrusionOk="0">
                    <a:moveTo>
                      <a:pt x="155" y="0"/>
                    </a:moveTo>
                    <a:cubicBezTo>
                      <a:pt x="137" y="0"/>
                      <a:pt x="119" y="9"/>
                      <a:pt x="106" y="29"/>
                    </a:cubicBezTo>
                    <a:cubicBezTo>
                      <a:pt x="78" y="78"/>
                      <a:pt x="49" y="131"/>
                      <a:pt x="21" y="180"/>
                    </a:cubicBezTo>
                    <a:cubicBezTo>
                      <a:pt x="0" y="208"/>
                      <a:pt x="15" y="251"/>
                      <a:pt x="36" y="272"/>
                    </a:cubicBezTo>
                    <a:cubicBezTo>
                      <a:pt x="46" y="283"/>
                      <a:pt x="60" y="290"/>
                      <a:pt x="75" y="293"/>
                    </a:cubicBezTo>
                    <a:cubicBezTo>
                      <a:pt x="78" y="293"/>
                      <a:pt x="81" y="293"/>
                      <a:pt x="84" y="293"/>
                    </a:cubicBezTo>
                    <a:cubicBezTo>
                      <a:pt x="114" y="293"/>
                      <a:pt x="150" y="280"/>
                      <a:pt x="159" y="251"/>
                    </a:cubicBezTo>
                    <a:cubicBezTo>
                      <a:pt x="184" y="190"/>
                      <a:pt x="205" y="127"/>
                      <a:pt x="209" y="63"/>
                    </a:cubicBezTo>
                    <a:cubicBezTo>
                      <a:pt x="213" y="26"/>
                      <a:pt x="185" y="0"/>
                      <a:pt x="15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rot="-508928">
                <a:off x="3580743" y="1599870"/>
                <a:ext cx="26253" cy="33902"/>
              </a:xfrm>
              <a:custGeom>
                <a:avLst/>
                <a:gdLst/>
                <a:ahLst/>
                <a:cxnLst/>
                <a:rect l="l" t="t" r="r" b="b"/>
                <a:pathLst>
                  <a:path w="348" h="420" extrusionOk="0">
                    <a:moveTo>
                      <a:pt x="292" y="1"/>
                    </a:moveTo>
                    <a:cubicBezTo>
                      <a:pt x="278" y="1"/>
                      <a:pt x="264" y="5"/>
                      <a:pt x="254" y="15"/>
                    </a:cubicBezTo>
                    <a:cubicBezTo>
                      <a:pt x="162" y="92"/>
                      <a:pt x="99" y="194"/>
                      <a:pt x="39" y="300"/>
                    </a:cubicBezTo>
                    <a:cubicBezTo>
                      <a:pt x="0" y="362"/>
                      <a:pt x="61" y="420"/>
                      <a:pt x="119" y="420"/>
                    </a:cubicBezTo>
                    <a:cubicBezTo>
                      <a:pt x="147" y="420"/>
                      <a:pt x="174" y="407"/>
                      <a:pt x="190" y="375"/>
                    </a:cubicBezTo>
                    <a:cubicBezTo>
                      <a:pt x="239" y="269"/>
                      <a:pt x="300" y="166"/>
                      <a:pt x="335" y="53"/>
                    </a:cubicBezTo>
                    <a:cubicBezTo>
                      <a:pt x="347" y="20"/>
                      <a:pt x="320" y="1"/>
                      <a:pt x="29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rot="-508928">
                <a:off x="3600023" y="1621390"/>
                <a:ext cx="12674" cy="12269"/>
              </a:xfrm>
              <a:custGeom>
                <a:avLst/>
                <a:gdLst/>
                <a:ahLst/>
                <a:cxnLst/>
                <a:rect l="l" t="t" r="r" b="b"/>
                <a:pathLst>
                  <a:path w="168" h="152" extrusionOk="0">
                    <a:moveTo>
                      <a:pt x="96" y="1"/>
                    </a:moveTo>
                    <a:cubicBezTo>
                      <a:pt x="87" y="1"/>
                      <a:pt x="78" y="3"/>
                      <a:pt x="70" y="9"/>
                    </a:cubicBezTo>
                    <a:cubicBezTo>
                      <a:pt x="21" y="40"/>
                      <a:pt x="0" y="79"/>
                      <a:pt x="28" y="136"/>
                    </a:cubicBezTo>
                    <a:cubicBezTo>
                      <a:pt x="34" y="144"/>
                      <a:pt x="48" y="151"/>
                      <a:pt x="60" y="151"/>
                    </a:cubicBezTo>
                    <a:cubicBezTo>
                      <a:pt x="62" y="151"/>
                      <a:pt x="65" y="151"/>
                      <a:pt x="67" y="150"/>
                    </a:cubicBezTo>
                    <a:cubicBezTo>
                      <a:pt x="106" y="133"/>
                      <a:pt x="120" y="108"/>
                      <a:pt x="145" y="76"/>
                    </a:cubicBezTo>
                    <a:cubicBezTo>
                      <a:pt x="167" y="39"/>
                      <a:pt x="131" y="1"/>
                      <a:pt x="9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rot="-508928">
                <a:off x="3591371" y="1671655"/>
                <a:ext cx="10411" cy="14287"/>
              </a:xfrm>
              <a:custGeom>
                <a:avLst/>
                <a:gdLst/>
                <a:ahLst/>
                <a:cxnLst/>
                <a:rect l="l" t="t" r="r" b="b"/>
                <a:pathLst>
                  <a:path w="138" h="177" extrusionOk="0">
                    <a:moveTo>
                      <a:pt x="86" y="0"/>
                    </a:moveTo>
                    <a:cubicBezTo>
                      <a:pt x="73" y="0"/>
                      <a:pt x="61" y="7"/>
                      <a:pt x="53" y="22"/>
                    </a:cubicBezTo>
                    <a:cubicBezTo>
                      <a:pt x="25" y="64"/>
                      <a:pt x="0" y="96"/>
                      <a:pt x="4" y="149"/>
                    </a:cubicBezTo>
                    <a:cubicBezTo>
                      <a:pt x="6" y="165"/>
                      <a:pt x="21" y="177"/>
                      <a:pt x="38" y="177"/>
                    </a:cubicBezTo>
                    <a:cubicBezTo>
                      <a:pt x="43" y="177"/>
                      <a:pt x="48" y="176"/>
                      <a:pt x="53" y="173"/>
                    </a:cubicBezTo>
                    <a:cubicBezTo>
                      <a:pt x="95" y="146"/>
                      <a:pt x="106" y="107"/>
                      <a:pt x="123" y="61"/>
                    </a:cubicBezTo>
                    <a:cubicBezTo>
                      <a:pt x="137" y="27"/>
                      <a:pt x="112" y="0"/>
                      <a:pt x="8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rot="-508928">
                <a:off x="3651262" y="1730576"/>
                <a:ext cx="15013" cy="25830"/>
              </a:xfrm>
              <a:custGeom>
                <a:avLst/>
                <a:gdLst/>
                <a:ahLst/>
                <a:cxnLst/>
                <a:rect l="l" t="t" r="r" b="b"/>
                <a:pathLst>
                  <a:path w="199" h="320" extrusionOk="0">
                    <a:moveTo>
                      <a:pt x="139" y="1"/>
                    </a:moveTo>
                    <a:cubicBezTo>
                      <a:pt x="121" y="1"/>
                      <a:pt x="103" y="12"/>
                      <a:pt x="99" y="31"/>
                    </a:cubicBezTo>
                    <a:cubicBezTo>
                      <a:pt x="86" y="98"/>
                      <a:pt x="65" y="158"/>
                      <a:pt x="29" y="217"/>
                    </a:cubicBezTo>
                    <a:cubicBezTo>
                      <a:pt x="1" y="272"/>
                      <a:pt x="55" y="320"/>
                      <a:pt x="102" y="320"/>
                    </a:cubicBezTo>
                    <a:cubicBezTo>
                      <a:pt x="126" y="320"/>
                      <a:pt x="147" y="308"/>
                      <a:pt x="156" y="281"/>
                    </a:cubicBezTo>
                    <a:cubicBezTo>
                      <a:pt x="187" y="196"/>
                      <a:pt x="198" y="115"/>
                      <a:pt x="174" y="26"/>
                    </a:cubicBezTo>
                    <a:cubicBezTo>
                      <a:pt x="169" y="9"/>
                      <a:pt x="154" y="1"/>
                      <a:pt x="13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rot="-508928">
                <a:off x="3727701" y="1763113"/>
                <a:ext cx="20972" cy="54324"/>
              </a:xfrm>
              <a:custGeom>
                <a:avLst/>
                <a:gdLst/>
                <a:ahLst/>
                <a:cxnLst/>
                <a:rect l="l" t="t" r="r" b="b"/>
                <a:pathLst>
                  <a:path w="278" h="673" extrusionOk="0">
                    <a:moveTo>
                      <a:pt x="236" y="0"/>
                    </a:moveTo>
                    <a:cubicBezTo>
                      <a:pt x="225" y="0"/>
                      <a:pt x="214" y="6"/>
                      <a:pt x="209" y="22"/>
                    </a:cubicBezTo>
                    <a:cubicBezTo>
                      <a:pt x="163" y="141"/>
                      <a:pt x="124" y="265"/>
                      <a:pt x="89" y="392"/>
                    </a:cubicBezTo>
                    <a:cubicBezTo>
                      <a:pt x="67" y="470"/>
                      <a:pt x="0" y="590"/>
                      <a:pt x="78" y="654"/>
                    </a:cubicBezTo>
                    <a:cubicBezTo>
                      <a:pt x="93" y="666"/>
                      <a:pt x="110" y="672"/>
                      <a:pt x="126" y="672"/>
                    </a:cubicBezTo>
                    <a:cubicBezTo>
                      <a:pt x="165" y="672"/>
                      <a:pt x="202" y="641"/>
                      <a:pt x="202" y="594"/>
                    </a:cubicBezTo>
                    <a:cubicBezTo>
                      <a:pt x="199" y="509"/>
                      <a:pt x="227" y="421"/>
                      <a:pt x="241" y="336"/>
                    </a:cubicBezTo>
                    <a:cubicBezTo>
                      <a:pt x="255" y="240"/>
                      <a:pt x="269" y="141"/>
                      <a:pt x="276" y="43"/>
                    </a:cubicBezTo>
                    <a:cubicBezTo>
                      <a:pt x="278" y="20"/>
                      <a:pt x="256" y="0"/>
                      <a:pt x="23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rot="-508928">
                <a:off x="3711787" y="1785777"/>
                <a:ext cx="12674" cy="25669"/>
              </a:xfrm>
              <a:custGeom>
                <a:avLst/>
                <a:gdLst/>
                <a:ahLst/>
                <a:cxnLst/>
                <a:rect l="l" t="t" r="r" b="b"/>
                <a:pathLst>
                  <a:path w="168" h="318" extrusionOk="0">
                    <a:moveTo>
                      <a:pt x="121" y="1"/>
                    </a:moveTo>
                    <a:cubicBezTo>
                      <a:pt x="102" y="1"/>
                      <a:pt x="82" y="12"/>
                      <a:pt x="75" y="33"/>
                    </a:cubicBezTo>
                    <a:cubicBezTo>
                      <a:pt x="54" y="100"/>
                      <a:pt x="33" y="167"/>
                      <a:pt x="15" y="230"/>
                    </a:cubicBezTo>
                    <a:cubicBezTo>
                      <a:pt x="1" y="284"/>
                      <a:pt x="48" y="317"/>
                      <a:pt x="92" y="317"/>
                    </a:cubicBezTo>
                    <a:cubicBezTo>
                      <a:pt x="123" y="317"/>
                      <a:pt x="152" y="300"/>
                      <a:pt x="156" y="262"/>
                    </a:cubicBezTo>
                    <a:cubicBezTo>
                      <a:pt x="168" y="188"/>
                      <a:pt x="168" y="114"/>
                      <a:pt x="160" y="40"/>
                    </a:cubicBezTo>
                    <a:cubicBezTo>
                      <a:pt x="158" y="13"/>
                      <a:pt x="140" y="1"/>
                      <a:pt x="12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rot="-508928">
                <a:off x="3728894" y="1841372"/>
                <a:ext cx="18483" cy="24377"/>
              </a:xfrm>
              <a:custGeom>
                <a:avLst/>
                <a:gdLst/>
                <a:ahLst/>
                <a:cxnLst/>
                <a:rect l="l" t="t" r="r" b="b"/>
                <a:pathLst>
                  <a:path w="245" h="302" extrusionOk="0">
                    <a:moveTo>
                      <a:pt x="181" y="0"/>
                    </a:moveTo>
                    <a:cubicBezTo>
                      <a:pt x="161" y="0"/>
                      <a:pt x="141" y="9"/>
                      <a:pt x="128" y="27"/>
                    </a:cubicBezTo>
                    <a:cubicBezTo>
                      <a:pt x="101" y="70"/>
                      <a:pt x="75" y="113"/>
                      <a:pt x="54" y="159"/>
                    </a:cubicBezTo>
                    <a:lnTo>
                      <a:pt x="54" y="159"/>
                    </a:lnTo>
                    <a:cubicBezTo>
                      <a:pt x="1" y="200"/>
                      <a:pt x="62" y="302"/>
                      <a:pt x="123" y="302"/>
                    </a:cubicBezTo>
                    <a:cubicBezTo>
                      <a:pt x="145" y="302"/>
                      <a:pt x="168" y="288"/>
                      <a:pt x="185" y="254"/>
                    </a:cubicBezTo>
                    <a:cubicBezTo>
                      <a:pt x="213" y="197"/>
                      <a:pt x="227" y="130"/>
                      <a:pt x="237" y="66"/>
                    </a:cubicBezTo>
                    <a:cubicBezTo>
                      <a:pt x="244" y="24"/>
                      <a:pt x="214" y="0"/>
                      <a:pt x="18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rot="-508928">
                <a:off x="3747129" y="1706828"/>
                <a:ext cx="8600" cy="15579"/>
              </a:xfrm>
              <a:custGeom>
                <a:avLst/>
                <a:gdLst/>
                <a:ahLst/>
                <a:cxnLst/>
                <a:rect l="l" t="t" r="r" b="b"/>
                <a:pathLst>
                  <a:path w="114" h="193" extrusionOk="0">
                    <a:moveTo>
                      <a:pt x="42" y="1"/>
                    </a:moveTo>
                    <a:cubicBezTo>
                      <a:pt x="22" y="1"/>
                      <a:pt x="4" y="13"/>
                      <a:pt x="8" y="38"/>
                    </a:cubicBezTo>
                    <a:cubicBezTo>
                      <a:pt x="14" y="84"/>
                      <a:pt x="0" y="131"/>
                      <a:pt x="18" y="173"/>
                    </a:cubicBezTo>
                    <a:cubicBezTo>
                      <a:pt x="20" y="185"/>
                      <a:pt x="33" y="193"/>
                      <a:pt x="45" y="193"/>
                    </a:cubicBezTo>
                    <a:cubicBezTo>
                      <a:pt x="49" y="193"/>
                      <a:pt x="53" y="192"/>
                      <a:pt x="57" y="190"/>
                    </a:cubicBezTo>
                    <a:cubicBezTo>
                      <a:pt x="114" y="152"/>
                      <a:pt x="106" y="81"/>
                      <a:pt x="81" y="25"/>
                    </a:cubicBezTo>
                    <a:cubicBezTo>
                      <a:pt x="75" y="9"/>
                      <a:pt x="58" y="1"/>
                      <a:pt x="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rot="-508928">
                <a:off x="3825732" y="1709412"/>
                <a:ext cx="15465" cy="24619"/>
              </a:xfrm>
              <a:custGeom>
                <a:avLst/>
                <a:gdLst/>
                <a:ahLst/>
                <a:cxnLst/>
                <a:rect l="l" t="t" r="r" b="b"/>
                <a:pathLst>
                  <a:path w="205" h="305" extrusionOk="0">
                    <a:moveTo>
                      <a:pt x="79" y="0"/>
                    </a:moveTo>
                    <a:cubicBezTo>
                      <a:pt x="64" y="0"/>
                      <a:pt x="49" y="9"/>
                      <a:pt x="46" y="27"/>
                    </a:cubicBezTo>
                    <a:cubicBezTo>
                      <a:pt x="35" y="101"/>
                      <a:pt x="0" y="242"/>
                      <a:pt x="70" y="292"/>
                    </a:cubicBezTo>
                    <a:cubicBezTo>
                      <a:pt x="81" y="300"/>
                      <a:pt x="92" y="305"/>
                      <a:pt x="104" y="305"/>
                    </a:cubicBezTo>
                    <a:cubicBezTo>
                      <a:pt x="117" y="305"/>
                      <a:pt x="130" y="299"/>
                      <a:pt x="141" y="288"/>
                    </a:cubicBezTo>
                    <a:cubicBezTo>
                      <a:pt x="204" y="221"/>
                      <a:pt x="141" y="98"/>
                      <a:pt x="113" y="23"/>
                    </a:cubicBezTo>
                    <a:cubicBezTo>
                      <a:pt x="107" y="8"/>
                      <a:pt x="93" y="0"/>
                      <a:pt x="7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rot="-508928">
                <a:off x="3830419" y="1765210"/>
                <a:ext cx="11995" cy="27848"/>
              </a:xfrm>
              <a:custGeom>
                <a:avLst/>
                <a:gdLst/>
                <a:ahLst/>
                <a:cxnLst/>
                <a:rect l="l" t="t" r="r" b="b"/>
                <a:pathLst>
                  <a:path w="159" h="345" extrusionOk="0">
                    <a:moveTo>
                      <a:pt x="88" y="0"/>
                    </a:moveTo>
                    <a:cubicBezTo>
                      <a:pt x="67" y="0"/>
                      <a:pt x="46" y="15"/>
                      <a:pt x="39" y="37"/>
                    </a:cubicBezTo>
                    <a:cubicBezTo>
                      <a:pt x="25" y="93"/>
                      <a:pt x="28" y="150"/>
                      <a:pt x="15" y="209"/>
                    </a:cubicBezTo>
                    <a:cubicBezTo>
                      <a:pt x="4" y="263"/>
                      <a:pt x="0" y="291"/>
                      <a:pt x="43" y="330"/>
                    </a:cubicBezTo>
                    <a:cubicBezTo>
                      <a:pt x="53" y="340"/>
                      <a:pt x="65" y="344"/>
                      <a:pt x="77" y="344"/>
                    </a:cubicBezTo>
                    <a:cubicBezTo>
                      <a:pt x="87" y="344"/>
                      <a:pt x="97" y="341"/>
                      <a:pt x="106" y="337"/>
                    </a:cubicBezTo>
                    <a:cubicBezTo>
                      <a:pt x="113" y="333"/>
                      <a:pt x="117" y="330"/>
                      <a:pt x="124" y="326"/>
                    </a:cubicBezTo>
                    <a:cubicBezTo>
                      <a:pt x="149" y="315"/>
                      <a:pt x="159" y="284"/>
                      <a:pt x="159" y="259"/>
                    </a:cubicBezTo>
                    <a:cubicBezTo>
                      <a:pt x="159" y="182"/>
                      <a:pt x="156" y="90"/>
                      <a:pt x="121" y="19"/>
                    </a:cubicBezTo>
                    <a:cubicBezTo>
                      <a:pt x="113" y="6"/>
                      <a:pt x="101" y="0"/>
                      <a:pt x="8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rot="-508928">
                <a:off x="3823348" y="1812981"/>
                <a:ext cx="15767" cy="42458"/>
              </a:xfrm>
              <a:custGeom>
                <a:avLst/>
                <a:gdLst/>
                <a:ahLst/>
                <a:cxnLst/>
                <a:rect l="l" t="t" r="r" b="b"/>
                <a:pathLst>
                  <a:path w="209" h="526" extrusionOk="0">
                    <a:moveTo>
                      <a:pt x="130" y="0"/>
                    </a:moveTo>
                    <a:cubicBezTo>
                      <a:pt x="110" y="0"/>
                      <a:pt x="91" y="13"/>
                      <a:pt x="85" y="37"/>
                    </a:cubicBezTo>
                    <a:cubicBezTo>
                      <a:pt x="64" y="115"/>
                      <a:pt x="60" y="196"/>
                      <a:pt x="46" y="274"/>
                    </a:cubicBezTo>
                    <a:cubicBezTo>
                      <a:pt x="32" y="338"/>
                      <a:pt x="0" y="405"/>
                      <a:pt x="15" y="472"/>
                    </a:cubicBezTo>
                    <a:cubicBezTo>
                      <a:pt x="22" y="508"/>
                      <a:pt x="57" y="526"/>
                      <a:pt x="91" y="526"/>
                    </a:cubicBezTo>
                    <a:cubicBezTo>
                      <a:pt x="107" y="526"/>
                      <a:pt x="122" y="522"/>
                      <a:pt x="134" y="514"/>
                    </a:cubicBezTo>
                    <a:cubicBezTo>
                      <a:pt x="184" y="486"/>
                      <a:pt x="191" y="369"/>
                      <a:pt x="194" y="320"/>
                    </a:cubicBezTo>
                    <a:cubicBezTo>
                      <a:pt x="209" y="224"/>
                      <a:pt x="209" y="118"/>
                      <a:pt x="173" y="30"/>
                    </a:cubicBezTo>
                    <a:cubicBezTo>
                      <a:pt x="165" y="10"/>
                      <a:pt x="147" y="0"/>
                      <a:pt x="13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rot="-508928">
                <a:off x="3850182" y="1824189"/>
                <a:ext cx="12599" cy="20018"/>
              </a:xfrm>
              <a:custGeom>
                <a:avLst/>
                <a:gdLst/>
                <a:ahLst/>
                <a:cxnLst/>
                <a:rect l="l" t="t" r="r" b="b"/>
                <a:pathLst>
                  <a:path w="167" h="248" extrusionOk="0">
                    <a:moveTo>
                      <a:pt x="63" y="1"/>
                    </a:moveTo>
                    <a:cubicBezTo>
                      <a:pt x="47" y="1"/>
                      <a:pt x="32" y="10"/>
                      <a:pt x="29" y="29"/>
                    </a:cubicBezTo>
                    <a:cubicBezTo>
                      <a:pt x="22" y="103"/>
                      <a:pt x="1" y="198"/>
                      <a:pt x="71" y="244"/>
                    </a:cubicBezTo>
                    <a:cubicBezTo>
                      <a:pt x="75" y="246"/>
                      <a:pt x="80" y="247"/>
                      <a:pt x="84" y="247"/>
                    </a:cubicBezTo>
                    <a:cubicBezTo>
                      <a:pt x="95" y="247"/>
                      <a:pt x="105" y="242"/>
                      <a:pt x="110" y="237"/>
                    </a:cubicBezTo>
                    <a:cubicBezTo>
                      <a:pt x="167" y="181"/>
                      <a:pt x="124" y="89"/>
                      <a:pt x="103" y="26"/>
                    </a:cubicBezTo>
                    <a:cubicBezTo>
                      <a:pt x="96" y="10"/>
                      <a:pt x="79" y="1"/>
                      <a:pt x="63"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rot="-508928">
                <a:off x="3902210" y="1814540"/>
                <a:ext cx="11920" cy="38261"/>
              </a:xfrm>
              <a:custGeom>
                <a:avLst/>
                <a:gdLst/>
                <a:ahLst/>
                <a:cxnLst/>
                <a:rect l="l" t="t" r="r" b="b"/>
                <a:pathLst>
                  <a:path w="158" h="474" extrusionOk="0">
                    <a:moveTo>
                      <a:pt x="74" y="1"/>
                    </a:moveTo>
                    <a:cubicBezTo>
                      <a:pt x="54" y="1"/>
                      <a:pt x="35" y="12"/>
                      <a:pt x="32" y="36"/>
                    </a:cubicBezTo>
                    <a:cubicBezTo>
                      <a:pt x="18" y="157"/>
                      <a:pt x="0" y="287"/>
                      <a:pt x="11" y="406"/>
                    </a:cubicBezTo>
                    <a:cubicBezTo>
                      <a:pt x="14" y="452"/>
                      <a:pt x="48" y="473"/>
                      <a:pt x="82" y="473"/>
                    </a:cubicBezTo>
                    <a:cubicBezTo>
                      <a:pt x="120" y="473"/>
                      <a:pt x="157" y="448"/>
                      <a:pt x="155" y="400"/>
                    </a:cubicBezTo>
                    <a:cubicBezTo>
                      <a:pt x="152" y="279"/>
                      <a:pt x="134" y="160"/>
                      <a:pt x="124" y="43"/>
                    </a:cubicBezTo>
                    <a:cubicBezTo>
                      <a:pt x="122" y="16"/>
                      <a:pt x="97" y="1"/>
                      <a:pt x="7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rot="-508928">
                <a:off x="3849946" y="1871189"/>
                <a:ext cx="11618" cy="15175"/>
              </a:xfrm>
              <a:custGeom>
                <a:avLst/>
                <a:gdLst/>
                <a:ahLst/>
                <a:cxnLst/>
                <a:rect l="l" t="t" r="r" b="b"/>
                <a:pathLst>
                  <a:path w="154" h="188" extrusionOk="0">
                    <a:moveTo>
                      <a:pt x="54" y="1"/>
                    </a:moveTo>
                    <a:cubicBezTo>
                      <a:pt x="28" y="1"/>
                      <a:pt x="1" y="21"/>
                      <a:pt x="5" y="50"/>
                    </a:cubicBezTo>
                    <a:cubicBezTo>
                      <a:pt x="13" y="103"/>
                      <a:pt x="8" y="160"/>
                      <a:pt x="69" y="184"/>
                    </a:cubicBezTo>
                    <a:cubicBezTo>
                      <a:pt x="74" y="186"/>
                      <a:pt x="79" y="187"/>
                      <a:pt x="84" y="187"/>
                    </a:cubicBezTo>
                    <a:cubicBezTo>
                      <a:pt x="99" y="187"/>
                      <a:pt x="111" y="180"/>
                      <a:pt x="122" y="167"/>
                    </a:cubicBezTo>
                    <a:cubicBezTo>
                      <a:pt x="153" y="114"/>
                      <a:pt x="119" y="68"/>
                      <a:pt x="93" y="23"/>
                    </a:cubicBezTo>
                    <a:cubicBezTo>
                      <a:pt x="84" y="7"/>
                      <a:pt x="69" y="1"/>
                      <a:pt x="5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rot="-508928">
                <a:off x="4087370" y="1862574"/>
                <a:ext cx="32816" cy="25992"/>
              </a:xfrm>
              <a:custGeom>
                <a:avLst/>
                <a:gdLst/>
                <a:ahLst/>
                <a:cxnLst/>
                <a:rect l="l" t="t" r="r" b="b"/>
                <a:pathLst>
                  <a:path w="435" h="322" extrusionOk="0">
                    <a:moveTo>
                      <a:pt x="306" y="1"/>
                    </a:moveTo>
                    <a:cubicBezTo>
                      <a:pt x="287" y="1"/>
                      <a:pt x="268" y="9"/>
                      <a:pt x="250" y="28"/>
                    </a:cubicBezTo>
                    <a:cubicBezTo>
                      <a:pt x="180" y="103"/>
                      <a:pt x="88" y="155"/>
                      <a:pt x="25" y="236"/>
                    </a:cubicBezTo>
                    <a:cubicBezTo>
                      <a:pt x="0" y="270"/>
                      <a:pt x="18" y="322"/>
                      <a:pt x="57" y="322"/>
                    </a:cubicBezTo>
                    <a:cubicBezTo>
                      <a:pt x="64" y="322"/>
                      <a:pt x="70" y="321"/>
                      <a:pt x="77" y="318"/>
                    </a:cubicBezTo>
                    <a:cubicBezTo>
                      <a:pt x="177" y="279"/>
                      <a:pt x="258" y="201"/>
                      <a:pt x="356" y="152"/>
                    </a:cubicBezTo>
                    <a:cubicBezTo>
                      <a:pt x="435" y="113"/>
                      <a:pt x="376" y="1"/>
                      <a:pt x="30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1"/>
              <p:cNvSpPr/>
              <p:nvPr/>
            </p:nvSpPr>
            <p:spPr>
              <a:xfrm rot="-508928">
                <a:off x="4115605" y="1832943"/>
                <a:ext cx="18785" cy="20664"/>
              </a:xfrm>
              <a:custGeom>
                <a:avLst/>
                <a:gdLst/>
                <a:ahLst/>
                <a:cxnLst/>
                <a:rect l="l" t="t" r="r" b="b"/>
                <a:pathLst>
                  <a:path w="249" h="256" extrusionOk="0">
                    <a:moveTo>
                      <a:pt x="185" y="1"/>
                    </a:moveTo>
                    <a:cubicBezTo>
                      <a:pt x="178" y="1"/>
                      <a:pt x="170" y="3"/>
                      <a:pt x="162" y="6"/>
                    </a:cubicBezTo>
                    <a:cubicBezTo>
                      <a:pt x="95" y="34"/>
                      <a:pt x="0" y="122"/>
                      <a:pt x="0" y="200"/>
                    </a:cubicBezTo>
                    <a:cubicBezTo>
                      <a:pt x="0" y="225"/>
                      <a:pt x="22" y="249"/>
                      <a:pt x="46" y="254"/>
                    </a:cubicBezTo>
                    <a:lnTo>
                      <a:pt x="53" y="254"/>
                    </a:lnTo>
                    <a:cubicBezTo>
                      <a:pt x="56" y="255"/>
                      <a:pt x="60" y="256"/>
                      <a:pt x="65" y="256"/>
                    </a:cubicBezTo>
                    <a:cubicBezTo>
                      <a:pt x="81" y="256"/>
                      <a:pt x="100" y="245"/>
                      <a:pt x="106" y="228"/>
                    </a:cubicBezTo>
                    <a:lnTo>
                      <a:pt x="106" y="228"/>
                    </a:lnTo>
                    <a:cubicBezTo>
                      <a:pt x="103" y="236"/>
                      <a:pt x="102" y="239"/>
                      <a:pt x="103" y="239"/>
                    </a:cubicBezTo>
                    <a:cubicBezTo>
                      <a:pt x="104" y="239"/>
                      <a:pt x="109" y="231"/>
                      <a:pt x="120" y="222"/>
                    </a:cubicBezTo>
                    <a:cubicBezTo>
                      <a:pt x="134" y="211"/>
                      <a:pt x="149" y="197"/>
                      <a:pt x="162" y="183"/>
                    </a:cubicBezTo>
                    <a:cubicBezTo>
                      <a:pt x="194" y="151"/>
                      <a:pt x="219" y="130"/>
                      <a:pt x="237" y="91"/>
                    </a:cubicBezTo>
                    <a:cubicBezTo>
                      <a:pt x="249" y="52"/>
                      <a:pt x="225" y="1"/>
                      <a:pt x="18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508928">
                <a:off x="4097682" y="1814507"/>
                <a:ext cx="15993" cy="17032"/>
              </a:xfrm>
              <a:custGeom>
                <a:avLst/>
                <a:gdLst/>
                <a:ahLst/>
                <a:cxnLst/>
                <a:rect l="l" t="t" r="r" b="b"/>
                <a:pathLst>
                  <a:path w="212" h="211" extrusionOk="0">
                    <a:moveTo>
                      <a:pt x="50" y="1"/>
                    </a:moveTo>
                    <a:cubicBezTo>
                      <a:pt x="24" y="1"/>
                      <a:pt x="1" y="37"/>
                      <a:pt x="14" y="66"/>
                    </a:cubicBezTo>
                    <a:cubicBezTo>
                      <a:pt x="50" y="133"/>
                      <a:pt x="84" y="204"/>
                      <a:pt x="166" y="211"/>
                    </a:cubicBezTo>
                    <a:cubicBezTo>
                      <a:pt x="194" y="211"/>
                      <a:pt x="212" y="176"/>
                      <a:pt x="205" y="155"/>
                    </a:cubicBezTo>
                    <a:cubicBezTo>
                      <a:pt x="184" y="87"/>
                      <a:pt x="117" y="62"/>
                      <a:pt x="74" y="13"/>
                    </a:cubicBezTo>
                    <a:cubicBezTo>
                      <a:pt x="67" y="5"/>
                      <a:pt x="58" y="1"/>
                      <a:pt x="5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508928">
                <a:off x="4048291" y="1745275"/>
                <a:ext cx="26178" cy="40521"/>
              </a:xfrm>
              <a:custGeom>
                <a:avLst/>
                <a:gdLst/>
                <a:ahLst/>
                <a:cxnLst/>
                <a:rect l="l" t="t" r="r" b="b"/>
                <a:pathLst>
                  <a:path w="347" h="502" extrusionOk="0">
                    <a:moveTo>
                      <a:pt x="59" y="1"/>
                    </a:moveTo>
                    <a:cubicBezTo>
                      <a:pt x="29" y="1"/>
                      <a:pt x="0" y="27"/>
                      <a:pt x="12" y="65"/>
                    </a:cubicBezTo>
                    <a:cubicBezTo>
                      <a:pt x="33" y="149"/>
                      <a:pt x="65" y="234"/>
                      <a:pt x="100" y="315"/>
                    </a:cubicBezTo>
                    <a:cubicBezTo>
                      <a:pt x="128" y="379"/>
                      <a:pt x="153" y="450"/>
                      <a:pt x="213" y="493"/>
                    </a:cubicBezTo>
                    <a:cubicBezTo>
                      <a:pt x="223" y="499"/>
                      <a:pt x="234" y="502"/>
                      <a:pt x="245" y="502"/>
                    </a:cubicBezTo>
                    <a:cubicBezTo>
                      <a:pt x="275" y="502"/>
                      <a:pt x="306" y="479"/>
                      <a:pt x="322" y="454"/>
                    </a:cubicBezTo>
                    <a:cubicBezTo>
                      <a:pt x="326" y="454"/>
                      <a:pt x="326" y="450"/>
                      <a:pt x="330" y="446"/>
                    </a:cubicBezTo>
                    <a:cubicBezTo>
                      <a:pt x="347" y="416"/>
                      <a:pt x="335" y="364"/>
                      <a:pt x="303" y="350"/>
                    </a:cubicBezTo>
                    <a:lnTo>
                      <a:pt x="303" y="350"/>
                    </a:lnTo>
                    <a:cubicBezTo>
                      <a:pt x="301" y="346"/>
                      <a:pt x="296" y="338"/>
                      <a:pt x="287" y="326"/>
                    </a:cubicBezTo>
                    <a:cubicBezTo>
                      <a:pt x="280" y="309"/>
                      <a:pt x="270" y="291"/>
                      <a:pt x="259" y="273"/>
                    </a:cubicBezTo>
                    <a:cubicBezTo>
                      <a:pt x="245" y="245"/>
                      <a:pt x="231" y="221"/>
                      <a:pt x="216" y="196"/>
                    </a:cubicBezTo>
                    <a:cubicBezTo>
                      <a:pt x="181" y="136"/>
                      <a:pt x="143" y="76"/>
                      <a:pt x="100" y="22"/>
                    </a:cubicBezTo>
                    <a:cubicBezTo>
                      <a:pt x="89" y="7"/>
                      <a:pt x="74" y="1"/>
                      <a:pt x="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508928">
                <a:off x="4022162" y="1717658"/>
                <a:ext cx="12599" cy="16144"/>
              </a:xfrm>
              <a:custGeom>
                <a:avLst/>
                <a:gdLst/>
                <a:ahLst/>
                <a:cxnLst/>
                <a:rect l="l" t="t" r="r" b="b"/>
                <a:pathLst>
                  <a:path w="167" h="200" extrusionOk="0">
                    <a:moveTo>
                      <a:pt x="51" y="1"/>
                    </a:moveTo>
                    <a:cubicBezTo>
                      <a:pt x="25" y="1"/>
                      <a:pt x="1" y="21"/>
                      <a:pt x="1" y="52"/>
                    </a:cubicBezTo>
                    <a:cubicBezTo>
                      <a:pt x="1" y="98"/>
                      <a:pt x="12" y="130"/>
                      <a:pt x="33" y="169"/>
                    </a:cubicBezTo>
                    <a:cubicBezTo>
                      <a:pt x="44" y="189"/>
                      <a:pt x="71" y="199"/>
                      <a:pt x="94" y="199"/>
                    </a:cubicBezTo>
                    <a:cubicBezTo>
                      <a:pt x="99" y="199"/>
                      <a:pt x="105" y="199"/>
                      <a:pt x="110" y="197"/>
                    </a:cubicBezTo>
                    <a:cubicBezTo>
                      <a:pt x="131" y="186"/>
                      <a:pt x="142" y="180"/>
                      <a:pt x="149" y="162"/>
                    </a:cubicBezTo>
                    <a:cubicBezTo>
                      <a:pt x="167" y="134"/>
                      <a:pt x="157" y="106"/>
                      <a:pt x="135" y="80"/>
                    </a:cubicBezTo>
                    <a:cubicBezTo>
                      <a:pt x="121" y="63"/>
                      <a:pt x="103" y="42"/>
                      <a:pt x="89" y="21"/>
                    </a:cubicBezTo>
                    <a:cubicBezTo>
                      <a:pt x="79" y="7"/>
                      <a:pt x="65" y="1"/>
                      <a:pt x="5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508928">
                <a:off x="4019479" y="1741022"/>
                <a:ext cx="22029" cy="31884"/>
              </a:xfrm>
              <a:custGeom>
                <a:avLst/>
                <a:gdLst/>
                <a:ahLst/>
                <a:cxnLst/>
                <a:rect l="l" t="t" r="r" b="b"/>
                <a:pathLst>
                  <a:path w="292" h="395" extrusionOk="0">
                    <a:moveTo>
                      <a:pt x="60" y="1"/>
                    </a:moveTo>
                    <a:cubicBezTo>
                      <a:pt x="30" y="1"/>
                      <a:pt x="1" y="26"/>
                      <a:pt x="13" y="63"/>
                    </a:cubicBezTo>
                    <a:cubicBezTo>
                      <a:pt x="44" y="159"/>
                      <a:pt x="90" y="251"/>
                      <a:pt x="132" y="342"/>
                    </a:cubicBezTo>
                    <a:cubicBezTo>
                      <a:pt x="147" y="377"/>
                      <a:pt x="173" y="395"/>
                      <a:pt x="207" y="395"/>
                    </a:cubicBezTo>
                    <a:cubicBezTo>
                      <a:pt x="215" y="395"/>
                      <a:pt x="223" y="394"/>
                      <a:pt x="231" y="392"/>
                    </a:cubicBezTo>
                    <a:cubicBezTo>
                      <a:pt x="246" y="389"/>
                      <a:pt x="256" y="381"/>
                      <a:pt x="267" y="371"/>
                    </a:cubicBezTo>
                    <a:cubicBezTo>
                      <a:pt x="291" y="346"/>
                      <a:pt x="291" y="304"/>
                      <a:pt x="273" y="275"/>
                    </a:cubicBezTo>
                    <a:cubicBezTo>
                      <a:pt x="217" y="187"/>
                      <a:pt x="168" y="99"/>
                      <a:pt x="101" y="21"/>
                    </a:cubicBezTo>
                    <a:cubicBezTo>
                      <a:pt x="90" y="7"/>
                      <a:pt x="75" y="1"/>
                      <a:pt x="6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508928">
                <a:off x="4000146" y="1682357"/>
                <a:ext cx="16446" cy="26072"/>
              </a:xfrm>
              <a:custGeom>
                <a:avLst/>
                <a:gdLst/>
                <a:ahLst/>
                <a:cxnLst/>
                <a:rect l="l" t="t" r="r" b="b"/>
                <a:pathLst>
                  <a:path w="218" h="323" extrusionOk="0">
                    <a:moveTo>
                      <a:pt x="56" y="0"/>
                    </a:moveTo>
                    <a:cubicBezTo>
                      <a:pt x="28" y="0"/>
                      <a:pt x="1" y="24"/>
                      <a:pt x="9" y="63"/>
                    </a:cubicBezTo>
                    <a:cubicBezTo>
                      <a:pt x="27" y="145"/>
                      <a:pt x="45" y="296"/>
                      <a:pt x="136" y="322"/>
                    </a:cubicBezTo>
                    <a:cubicBezTo>
                      <a:pt x="138" y="322"/>
                      <a:pt x="141" y="322"/>
                      <a:pt x="143" y="322"/>
                    </a:cubicBezTo>
                    <a:cubicBezTo>
                      <a:pt x="157" y="322"/>
                      <a:pt x="169" y="313"/>
                      <a:pt x="175" y="304"/>
                    </a:cubicBezTo>
                    <a:cubicBezTo>
                      <a:pt x="217" y="229"/>
                      <a:pt x="133" y="102"/>
                      <a:pt x="101" y="32"/>
                    </a:cubicBezTo>
                    <a:cubicBezTo>
                      <a:pt x="92" y="10"/>
                      <a:pt x="74" y="0"/>
                      <a:pt x="5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508928">
                <a:off x="3988309" y="1703338"/>
                <a:ext cx="17804" cy="22036"/>
              </a:xfrm>
              <a:custGeom>
                <a:avLst/>
                <a:gdLst/>
                <a:ahLst/>
                <a:cxnLst/>
                <a:rect l="l" t="t" r="r" b="b"/>
                <a:pathLst>
                  <a:path w="236" h="273" extrusionOk="0">
                    <a:moveTo>
                      <a:pt x="68" y="0"/>
                    </a:moveTo>
                    <a:cubicBezTo>
                      <a:pt x="34" y="0"/>
                      <a:pt x="0" y="42"/>
                      <a:pt x="24" y="77"/>
                    </a:cubicBezTo>
                    <a:cubicBezTo>
                      <a:pt x="63" y="137"/>
                      <a:pt x="78" y="225"/>
                      <a:pt x="138" y="268"/>
                    </a:cubicBezTo>
                    <a:cubicBezTo>
                      <a:pt x="143" y="271"/>
                      <a:pt x="147" y="272"/>
                      <a:pt x="152" y="272"/>
                    </a:cubicBezTo>
                    <a:cubicBezTo>
                      <a:pt x="164" y="272"/>
                      <a:pt x="176" y="264"/>
                      <a:pt x="183" y="254"/>
                    </a:cubicBezTo>
                    <a:cubicBezTo>
                      <a:pt x="236" y="173"/>
                      <a:pt x="155" y="67"/>
                      <a:pt x="99" y="13"/>
                    </a:cubicBezTo>
                    <a:cubicBezTo>
                      <a:pt x="90" y="4"/>
                      <a:pt x="79" y="0"/>
                      <a:pt x="6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508928">
                <a:off x="4000372" y="1783391"/>
                <a:ext cx="20293" cy="28010"/>
              </a:xfrm>
              <a:custGeom>
                <a:avLst/>
                <a:gdLst/>
                <a:ahLst/>
                <a:cxnLst/>
                <a:rect l="l" t="t" r="r" b="b"/>
                <a:pathLst>
                  <a:path w="269" h="347" extrusionOk="0">
                    <a:moveTo>
                      <a:pt x="58" y="0"/>
                    </a:moveTo>
                    <a:cubicBezTo>
                      <a:pt x="29" y="0"/>
                      <a:pt x="1" y="24"/>
                      <a:pt x="15" y="57"/>
                    </a:cubicBezTo>
                    <a:cubicBezTo>
                      <a:pt x="50" y="139"/>
                      <a:pt x="89" y="219"/>
                      <a:pt x="127" y="301"/>
                    </a:cubicBezTo>
                    <a:cubicBezTo>
                      <a:pt x="141" y="327"/>
                      <a:pt x="159" y="347"/>
                      <a:pt x="189" y="347"/>
                    </a:cubicBezTo>
                    <a:cubicBezTo>
                      <a:pt x="192" y="347"/>
                      <a:pt x="195" y="347"/>
                      <a:pt x="198" y="346"/>
                    </a:cubicBezTo>
                    <a:cubicBezTo>
                      <a:pt x="230" y="346"/>
                      <a:pt x="240" y="336"/>
                      <a:pt x="258" y="308"/>
                    </a:cubicBezTo>
                    <a:cubicBezTo>
                      <a:pt x="269" y="290"/>
                      <a:pt x="265" y="258"/>
                      <a:pt x="251" y="240"/>
                    </a:cubicBezTo>
                    <a:cubicBezTo>
                      <a:pt x="201" y="167"/>
                      <a:pt x="152" y="89"/>
                      <a:pt x="95" y="18"/>
                    </a:cubicBezTo>
                    <a:cubicBezTo>
                      <a:pt x="86" y="6"/>
                      <a:pt x="72" y="0"/>
                      <a:pt x="5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508928">
                <a:off x="4110835" y="1693966"/>
                <a:ext cx="23009" cy="34548"/>
              </a:xfrm>
              <a:custGeom>
                <a:avLst/>
                <a:gdLst/>
                <a:ahLst/>
                <a:cxnLst/>
                <a:rect l="l" t="t" r="r" b="b"/>
                <a:pathLst>
                  <a:path w="305" h="428" extrusionOk="0">
                    <a:moveTo>
                      <a:pt x="46" y="1"/>
                    </a:moveTo>
                    <a:cubicBezTo>
                      <a:pt x="19" y="1"/>
                      <a:pt x="0" y="36"/>
                      <a:pt x="15" y="60"/>
                    </a:cubicBezTo>
                    <a:cubicBezTo>
                      <a:pt x="78" y="166"/>
                      <a:pt x="121" y="264"/>
                      <a:pt x="156" y="377"/>
                    </a:cubicBezTo>
                    <a:cubicBezTo>
                      <a:pt x="167" y="413"/>
                      <a:pt x="192" y="428"/>
                      <a:pt x="218" y="428"/>
                    </a:cubicBezTo>
                    <a:cubicBezTo>
                      <a:pt x="260" y="428"/>
                      <a:pt x="304" y="389"/>
                      <a:pt x="293" y="335"/>
                    </a:cubicBezTo>
                    <a:cubicBezTo>
                      <a:pt x="262" y="205"/>
                      <a:pt x="170" y="81"/>
                      <a:pt x="64" y="6"/>
                    </a:cubicBezTo>
                    <a:cubicBezTo>
                      <a:pt x="58" y="3"/>
                      <a:pt x="51" y="1"/>
                      <a:pt x="4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6" name="Google Shape;2216;p31"/>
            <p:cNvSpPr/>
            <p:nvPr/>
          </p:nvSpPr>
          <p:spPr>
            <a:xfrm rot="-508912">
              <a:off x="3595959" y="1164908"/>
              <a:ext cx="226613" cy="276310"/>
            </a:xfrm>
            <a:custGeom>
              <a:avLst/>
              <a:gdLst/>
              <a:ahLst/>
              <a:cxnLst/>
              <a:rect l="l" t="t" r="r" b="b"/>
              <a:pathLst>
                <a:path w="3461" h="3944" extrusionOk="0">
                  <a:moveTo>
                    <a:pt x="3178" y="0"/>
                  </a:moveTo>
                  <a:cubicBezTo>
                    <a:pt x="3132" y="339"/>
                    <a:pt x="2981" y="953"/>
                    <a:pt x="2694" y="1158"/>
                  </a:cubicBezTo>
                  <a:cubicBezTo>
                    <a:pt x="2236" y="1490"/>
                    <a:pt x="1795" y="1469"/>
                    <a:pt x="1262" y="1656"/>
                  </a:cubicBezTo>
                  <a:cubicBezTo>
                    <a:pt x="584" y="1889"/>
                    <a:pt x="1" y="3583"/>
                    <a:pt x="1378" y="3943"/>
                  </a:cubicBezTo>
                  <a:cubicBezTo>
                    <a:pt x="1501" y="3891"/>
                    <a:pt x="3393" y="2387"/>
                    <a:pt x="3393" y="2387"/>
                  </a:cubicBezTo>
                  <a:lnTo>
                    <a:pt x="3460" y="749"/>
                  </a:lnTo>
                  <a:lnTo>
                    <a:pt x="3348" y="244"/>
                  </a:lnTo>
                  <a:lnTo>
                    <a:pt x="3178" y="0"/>
                  </a:ln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508912">
              <a:off x="3678225" y="1435992"/>
              <a:ext cx="327" cy="350"/>
            </a:xfrm>
            <a:custGeom>
              <a:avLst/>
              <a:gdLst/>
              <a:ahLst/>
              <a:cxnLst/>
              <a:rect l="l" t="t" r="r" b="b"/>
              <a:pathLst>
                <a:path w="5" h="5" extrusionOk="0">
                  <a:moveTo>
                    <a:pt x="1" y="1"/>
                  </a:moveTo>
                  <a:lnTo>
                    <a:pt x="4" y="4"/>
                  </a:lnTo>
                  <a:cubicBezTo>
                    <a:pt x="4" y="1"/>
                    <a:pt x="4" y="1"/>
                    <a:pt x="1"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508912">
              <a:off x="3622655" y="1166086"/>
              <a:ext cx="183333" cy="266922"/>
            </a:xfrm>
            <a:custGeom>
              <a:avLst/>
              <a:gdLst/>
              <a:ahLst/>
              <a:cxnLst/>
              <a:rect l="l" t="t" r="r" b="b"/>
              <a:pathLst>
                <a:path w="2800" h="3810" extrusionOk="0">
                  <a:moveTo>
                    <a:pt x="2764" y="1"/>
                  </a:moveTo>
                  <a:cubicBezTo>
                    <a:pt x="2782" y="332"/>
                    <a:pt x="2580" y="1246"/>
                    <a:pt x="1843" y="1688"/>
                  </a:cubicBezTo>
                  <a:cubicBezTo>
                    <a:pt x="1542" y="1868"/>
                    <a:pt x="999" y="2242"/>
                    <a:pt x="632" y="2242"/>
                  </a:cubicBezTo>
                  <a:cubicBezTo>
                    <a:pt x="512" y="2242"/>
                    <a:pt x="410" y="2204"/>
                    <a:pt x="343" y="2105"/>
                  </a:cubicBezTo>
                  <a:lnTo>
                    <a:pt x="343" y="2105"/>
                  </a:lnTo>
                  <a:cubicBezTo>
                    <a:pt x="77" y="2567"/>
                    <a:pt x="0" y="3242"/>
                    <a:pt x="434" y="3644"/>
                  </a:cubicBezTo>
                  <a:cubicBezTo>
                    <a:pt x="438" y="3644"/>
                    <a:pt x="441" y="3648"/>
                    <a:pt x="441" y="3648"/>
                  </a:cubicBezTo>
                  <a:lnTo>
                    <a:pt x="445" y="3651"/>
                  </a:lnTo>
                  <a:cubicBezTo>
                    <a:pt x="449" y="3654"/>
                    <a:pt x="449" y="3654"/>
                    <a:pt x="452" y="3658"/>
                  </a:cubicBezTo>
                  <a:cubicBezTo>
                    <a:pt x="455" y="3658"/>
                    <a:pt x="455" y="3661"/>
                    <a:pt x="459" y="3665"/>
                  </a:cubicBezTo>
                  <a:cubicBezTo>
                    <a:pt x="462" y="3665"/>
                    <a:pt x="462" y="3669"/>
                    <a:pt x="466" y="3669"/>
                  </a:cubicBezTo>
                  <a:cubicBezTo>
                    <a:pt x="466" y="3672"/>
                    <a:pt x="470" y="3672"/>
                    <a:pt x="470" y="3672"/>
                  </a:cubicBezTo>
                  <a:lnTo>
                    <a:pt x="473" y="3676"/>
                  </a:lnTo>
                  <a:cubicBezTo>
                    <a:pt x="473" y="3676"/>
                    <a:pt x="476" y="3676"/>
                    <a:pt x="476" y="3679"/>
                  </a:cubicBezTo>
                  <a:cubicBezTo>
                    <a:pt x="480" y="3679"/>
                    <a:pt x="480" y="3682"/>
                    <a:pt x="483" y="3682"/>
                  </a:cubicBezTo>
                  <a:cubicBezTo>
                    <a:pt x="487" y="3687"/>
                    <a:pt x="487" y="3690"/>
                    <a:pt x="491" y="3690"/>
                  </a:cubicBezTo>
                  <a:lnTo>
                    <a:pt x="494" y="3693"/>
                  </a:lnTo>
                  <a:cubicBezTo>
                    <a:pt x="494" y="3693"/>
                    <a:pt x="498" y="3693"/>
                    <a:pt x="498" y="3697"/>
                  </a:cubicBezTo>
                  <a:lnTo>
                    <a:pt x="501" y="3697"/>
                  </a:lnTo>
                  <a:lnTo>
                    <a:pt x="501" y="3700"/>
                  </a:lnTo>
                  <a:lnTo>
                    <a:pt x="504" y="3700"/>
                  </a:lnTo>
                  <a:lnTo>
                    <a:pt x="509" y="3703"/>
                  </a:lnTo>
                  <a:cubicBezTo>
                    <a:pt x="512" y="3708"/>
                    <a:pt x="515" y="3708"/>
                    <a:pt x="515" y="3711"/>
                  </a:cubicBezTo>
                  <a:lnTo>
                    <a:pt x="519" y="3711"/>
                  </a:lnTo>
                  <a:lnTo>
                    <a:pt x="519" y="3715"/>
                  </a:lnTo>
                  <a:lnTo>
                    <a:pt x="526" y="3715"/>
                  </a:lnTo>
                  <a:lnTo>
                    <a:pt x="526" y="3718"/>
                  </a:lnTo>
                  <a:lnTo>
                    <a:pt x="530" y="3718"/>
                  </a:lnTo>
                  <a:cubicBezTo>
                    <a:pt x="530" y="3718"/>
                    <a:pt x="530" y="3721"/>
                    <a:pt x="533" y="3721"/>
                  </a:cubicBezTo>
                  <a:lnTo>
                    <a:pt x="537" y="3725"/>
                  </a:lnTo>
                  <a:lnTo>
                    <a:pt x="540" y="3725"/>
                  </a:lnTo>
                  <a:cubicBezTo>
                    <a:pt x="540" y="3729"/>
                    <a:pt x="543" y="3729"/>
                    <a:pt x="543" y="3729"/>
                  </a:cubicBezTo>
                  <a:lnTo>
                    <a:pt x="547" y="3732"/>
                  </a:lnTo>
                  <a:cubicBezTo>
                    <a:pt x="547" y="3732"/>
                    <a:pt x="551" y="3732"/>
                    <a:pt x="551" y="3736"/>
                  </a:cubicBezTo>
                  <a:lnTo>
                    <a:pt x="554" y="3736"/>
                  </a:lnTo>
                  <a:lnTo>
                    <a:pt x="554" y="3739"/>
                  </a:lnTo>
                  <a:lnTo>
                    <a:pt x="561" y="3739"/>
                  </a:lnTo>
                  <a:lnTo>
                    <a:pt x="561" y="3742"/>
                  </a:lnTo>
                  <a:lnTo>
                    <a:pt x="565" y="3742"/>
                  </a:lnTo>
                  <a:lnTo>
                    <a:pt x="568" y="3746"/>
                  </a:lnTo>
                  <a:lnTo>
                    <a:pt x="572" y="3746"/>
                  </a:lnTo>
                  <a:lnTo>
                    <a:pt x="572" y="3750"/>
                  </a:lnTo>
                  <a:lnTo>
                    <a:pt x="576" y="3750"/>
                  </a:lnTo>
                  <a:cubicBezTo>
                    <a:pt x="576" y="3753"/>
                    <a:pt x="579" y="3753"/>
                    <a:pt x="579" y="3753"/>
                  </a:cubicBezTo>
                  <a:cubicBezTo>
                    <a:pt x="582" y="3753"/>
                    <a:pt x="582" y="3757"/>
                    <a:pt x="582" y="3757"/>
                  </a:cubicBezTo>
                  <a:lnTo>
                    <a:pt x="586" y="3757"/>
                  </a:lnTo>
                  <a:cubicBezTo>
                    <a:pt x="589" y="3757"/>
                    <a:pt x="589" y="3757"/>
                    <a:pt x="589" y="3760"/>
                  </a:cubicBezTo>
                  <a:lnTo>
                    <a:pt x="593" y="3760"/>
                  </a:lnTo>
                  <a:cubicBezTo>
                    <a:pt x="593" y="3760"/>
                    <a:pt x="593" y="3764"/>
                    <a:pt x="597" y="3764"/>
                  </a:cubicBezTo>
                  <a:cubicBezTo>
                    <a:pt x="597" y="3764"/>
                    <a:pt x="600" y="3764"/>
                    <a:pt x="600" y="3767"/>
                  </a:cubicBezTo>
                  <a:lnTo>
                    <a:pt x="604" y="3767"/>
                  </a:lnTo>
                  <a:lnTo>
                    <a:pt x="607" y="3771"/>
                  </a:lnTo>
                  <a:lnTo>
                    <a:pt x="610" y="3771"/>
                  </a:lnTo>
                  <a:cubicBezTo>
                    <a:pt x="610" y="3771"/>
                    <a:pt x="610" y="3775"/>
                    <a:pt x="615" y="3775"/>
                  </a:cubicBezTo>
                  <a:lnTo>
                    <a:pt x="618" y="3775"/>
                  </a:lnTo>
                  <a:lnTo>
                    <a:pt x="618" y="3778"/>
                  </a:lnTo>
                  <a:cubicBezTo>
                    <a:pt x="621" y="3778"/>
                    <a:pt x="621" y="3778"/>
                    <a:pt x="625" y="3781"/>
                  </a:cubicBezTo>
                  <a:lnTo>
                    <a:pt x="628" y="3781"/>
                  </a:lnTo>
                  <a:lnTo>
                    <a:pt x="628" y="3785"/>
                  </a:lnTo>
                  <a:lnTo>
                    <a:pt x="636" y="3785"/>
                  </a:lnTo>
                  <a:cubicBezTo>
                    <a:pt x="636" y="3788"/>
                    <a:pt x="639" y="3788"/>
                    <a:pt x="639" y="3788"/>
                  </a:cubicBezTo>
                  <a:cubicBezTo>
                    <a:pt x="639" y="3788"/>
                    <a:pt x="643" y="3788"/>
                    <a:pt x="643" y="3792"/>
                  </a:cubicBezTo>
                  <a:lnTo>
                    <a:pt x="649" y="3792"/>
                  </a:lnTo>
                  <a:cubicBezTo>
                    <a:pt x="649" y="3796"/>
                    <a:pt x="649" y="3796"/>
                    <a:pt x="653" y="3796"/>
                  </a:cubicBezTo>
                  <a:lnTo>
                    <a:pt x="657" y="3799"/>
                  </a:lnTo>
                  <a:cubicBezTo>
                    <a:pt x="660" y="3799"/>
                    <a:pt x="664" y="3803"/>
                    <a:pt x="667" y="3803"/>
                  </a:cubicBezTo>
                  <a:cubicBezTo>
                    <a:pt x="667" y="3803"/>
                    <a:pt x="667" y="3806"/>
                    <a:pt x="671" y="3806"/>
                  </a:cubicBezTo>
                  <a:lnTo>
                    <a:pt x="674" y="3806"/>
                  </a:lnTo>
                  <a:lnTo>
                    <a:pt x="678" y="3809"/>
                  </a:lnTo>
                  <a:cubicBezTo>
                    <a:pt x="653" y="3778"/>
                    <a:pt x="625" y="3742"/>
                    <a:pt x="600" y="3703"/>
                  </a:cubicBezTo>
                  <a:cubicBezTo>
                    <a:pt x="483" y="3527"/>
                    <a:pt x="413" y="3309"/>
                    <a:pt x="459" y="3097"/>
                  </a:cubicBezTo>
                  <a:cubicBezTo>
                    <a:pt x="487" y="2966"/>
                    <a:pt x="558" y="2849"/>
                    <a:pt x="643" y="2747"/>
                  </a:cubicBezTo>
                  <a:cubicBezTo>
                    <a:pt x="992" y="2323"/>
                    <a:pt x="1550" y="2147"/>
                    <a:pt x="1980" y="1808"/>
                  </a:cubicBezTo>
                  <a:cubicBezTo>
                    <a:pt x="2496" y="1395"/>
                    <a:pt x="2800" y="724"/>
                    <a:pt x="2768" y="64"/>
                  </a:cubicBezTo>
                  <a:lnTo>
                    <a:pt x="2768" y="60"/>
                  </a:lnTo>
                  <a:cubicBezTo>
                    <a:pt x="2768" y="39"/>
                    <a:pt x="2768" y="22"/>
                    <a:pt x="2764"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508912">
              <a:off x="3780008" y="1140272"/>
              <a:ext cx="198393" cy="315332"/>
            </a:xfrm>
            <a:custGeom>
              <a:avLst/>
              <a:gdLst/>
              <a:ahLst/>
              <a:cxnLst/>
              <a:rect l="l" t="t" r="r" b="b"/>
              <a:pathLst>
                <a:path w="3030" h="4501" extrusionOk="0">
                  <a:moveTo>
                    <a:pt x="375" y="1"/>
                  </a:moveTo>
                  <a:lnTo>
                    <a:pt x="681" y="1342"/>
                  </a:lnTo>
                  <a:lnTo>
                    <a:pt x="533" y="2316"/>
                  </a:lnTo>
                  <a:lnTo>
                    <a:pt x="0" y="2856"/>
                  </a:lnTo>
                  <a:lnTo>
                    <a:pt x="1201" y="4163"/>
                  </a:lnTo>
                  <a:cubicBezTo>
                    <a:pt x="1416" y="4393"/>
                    <a:pt x="1686" y="4501"/>
                    <a:pt x="1950" y="4501"/>
                  </a:cubicBezTo>
                  <a:cubicBezTo>
                    <a:pt x="2215" y="4501"/>
                    <a:pt x="2473" y="4392"/>
                    <a:pt x="2659" y="4190"/>
                  </a:cubicBezTo>
                  <a:cubicBezTo>
                    <a:pt x="2980" y="3841"/>
                    <a:pt x="3029" y="3188"/>
                    <a:pt x="2938" y="2743"/>
                  </a:cubicBezTo>
                  <a:cubicBezTo>
                    <a:pt x="2677" y="1466"/>
                    <a:pt x="1367" y="950"/>
                    <a:pt x="375" y="1"/>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508912">
              <a:off x="3876151" y="1219679"/>
              <a:ext cx="82304" cy="230562"/>
            </a:xfrm>
            <a:custGeom>
              <a:avLst/>
              <a:gdLst/>
              <a:ahLst/>
              <a:cxnLst/>
              <a:rect l="l" t="t" r="r" b="b"/>
              <a:pathLst>
                <a:path w="1257" h="3291" extrusionOk="0">
                  <a:moveTo>
                    <a:pt x="0" y="0"/>
                  </a:moveTo>
                  <a:cubicBezTo>
                    <a:pt x="1027" y="1529"/>
                    <a:pt x="939" y="2788"/>
                    <a:pt x="406" y="3279"/>
                  </a:cubicBezTo>
                  <a:cubicBezTo>
                    <a:pt x="460" y="3287"/>
                    <a:pt x="509" y="3290"/>
                    <a:pt x="561" y="3290"/>
                  </a:cubicBezTo>
                  <a:cubicBezTo>
                    <a:pt x="742" y="3290"/>
                    <a:pt x="921" y="3241"/>
                    <a:pt x="1077" y="3142"/>
                  </a:cubicBezTo>
                  <a:cubicBezTo>
                    <a:pt x="1257" y="2418"/>
                    <a:pt x="1021" y="1281"/>
                    <a:pt x="0"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508912">
              <a:off x="3652438" y="1149955"/>
              <a:ext cx="318149" cy="330605"/>
            </a:xfrm>
            <a:custGeom>
              <a:avLst/>
              <a:gdLst/>
              <a:ahLst/>
              <a:cxnLst/>
              <a:rect l="l" t="t" r="r" b="b"/>
              <a:pathLst>
                <a:path w="4859" h="4719" extrusionOk="0">
                  <a:moveTo>
                    <a:pt x="2352" y="0"/>
                  </a:moveTo>
                  <a:lnTo>
                    <a:pt x="2352" y="0"/>
                  </a:lnTo>
                  <a:cubicBezTo>
                    <a:pt x="2412" y="692"/>
                    <a:pt x="2109" y="1406"/>
                    <a:pt x="1568" y="1836"/>
                  </a:cubicBezTo>
                  <a:cubicBezTo>
                    <a:pt x="1138" y="2175"/>
                    <a:pt x="580" y="2351"/>
                    <a:pt x="231" y="2775"/>
                  </a:cubicBezTo>
                  <a:cubicBezTo>
                    <a:pt x="146" y="2877"/>
                    <a:pt x="75" y="2994"/>
                    <a:pt x="47" y="3125"/>
                  </a:cubicBezTo>
                  <a:cubicBezTo>
                    <a:pt x="1" y="3337"/>
                    <a:pt x="71" y="3555"/>
                    <a:pt x="188" y="3731"/>
                  </a:cubicBezTo>
                  <a:cubicBezTo>
                    <a:pt x="308" y="3912"/>
                    <a:pt x="470" y="4053"/>
                    <a:pt x="636" y="4187"/>
                  </a:cubicBezTo>
                  <a:cubicBezTo>
                    <a:pt x="796" y="4318"/>
                    <a:pt x="961" y="4448"/>
                    <a:pt x="1156" y="4526"/>
                  </a:cubicBezTo>
                  <a:cubicBezTo>
                    <a:pt x="1314" y="4591"/>
                    <a:pt x="1540" y="4646"/>
                    <a:pt x="1775" y="4646"/>
                  </a:cubicBezTo>
                  <a:cubicBezTo>
                    <a:pt x="1959" y="4646"/>
                    <a:pt x="2148" y="4613"/>
                    <a:pt x="2317" y="4526"/>
                  </a:cubicBezTo>
                  <a:cubicBezTo>
                    <a:pt x="2553" y="4612"/>
                    <a:pt x="2889" y="4718"/>
                    <a:pt x="3193" y="4718"/>
                  </a:cubicBezTo>
                  <a:cubicBezTo>
                    <a:pt x="3211" y="4718"/>
                    <a:pt x="3230" y="4718"/>
                    <a:pt x="3249" y="4717"/>
                  </a:cubicBezTo>
                  <a:cubicBezTo>
                    <a:pt x="4354" y="4663"/>
                    <a:pt x="4858" y="2503"/>
                    <a:pt x="2352" y="0"/>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508912">
              <a:off x="3823989" y="1462273"/>
              <a:ext cx="62006" cy="13381"/>
            </a:xfrm>
            <a:custGeom>
              <a:avLst/>
              <a:gdLst/>
              <a:ahLst/>
              <a:cxnLst/>
              <a:rect l="l" t="t" r="r" b="b"/>
              <a:pathLst>
                <a:path w="947" h="191" extrusionOk="0">
                  <a:moveTo>
                    <a:pt x="936" y="191"/>
                  </a:moveTo>
                  <a:lnTo>
                    <a:pt x="876" y="191"/>
                  </a:lnTo>
                  <a:lnTo>
                    <a:pt x="876" y="191"/>
                  </a:lnTo>
                  <a:lnTo>
                    <a:pt x="936" y="191"/>
                  </a:lnTo>
                  <a:close/>
                  <a:moveTo>
                    <a:pt x="940" y="191"/>
                  </a:moveTo>
                  <a:lnTo>
                    <a:pt x="940" y="191"/>
                  </a:lnTo>
                  <a:lnTo>
                    <a:pt x="940" y="191"/>
                  </a:lnTo>
                  <a:close/>
                  <a:moveTo>
                    <a:pt x="943" y="191"/>
                  </a:moveTo>
                  <a:lnTo>
                    <a:pt x="943" y="191"/>
                  </a:lnTo>
                  <a:lnTo>
                    <a:pt x="943" y="191"/>
                  </a:lnTo>
                  <a:close/>
                  <a:moveTo>
                    <a:pt x="947" y="191"/>
                  </a:moveTo>
                  <a:lnTo>
                    <a:pt x="947" y="191"/>
                  </a:lnTo>
                  <a:lnTo>
                    <a:pt x="947" y="191"/>
                  </a:lnTo>
                  <a:close/>
                  <a:moveTo>
                    <a:pt x="4" y="0"/>
                  </a:moveTo>
                  <a:cubicBezTo>
                    <a:pt x="4" y="4"/>
                    <a:pt x="0" y="4"/>
                    <a:pt x="0" y="4"/>
                  </a:cubicBezTo>
                  <a:cubicBezTo>
                    <a:pt x="0" y="4"/>
                    <a:pt x="4" y="4"/>
                    <a:pt x="4" y="0"/>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508912">
              <a:off x="3799981" y="1265887"/>
              <a:ext cx="98738" cy="209544"/>
            </a:xfrm>
            <a:custGeom>
              <a:avLst/>
              <a:gdLst/>
              <a:ahLst/>
              <a:cxnLst/>
              <a:rect l="l" t="t" r="r" b="b"/>
              <a:pathLst>
                <a:path w="1508" h="2991" extrusionOk="0">
                  <a:moveTo>
                    <a:pt x="869" y="1"/>
                  </a:moveTo>
                  <a:lnTo>
                    <a:pt x="869" y="1"/>
                  </a:lnTo>
                  <a:cubicBezTo>
                    <a:pt x="936" y="474"/>
                    <a:pt x="830" y="951"/>
                    <a:pt x="714" y="1412"/>
                  </a:cubicBezTo>
                  <a:cubicBezTo>
                    <a:pt x="587" y="1911"/>
                    <a:pt x="382" y="2483"/>
                    <a:pt x="0" y="2871"/>
                  </a:cubicBezTo>
                  <a:cubicBezTo>
                    <a:pt x="60" y="2853"/>
                    <a:pt x="117" y="2832"/>
                    <a:pt x="173" y="2804"/>
                  </a:cubicBezTo>
                  <a:cubicBezTo>
                    <a:pt x="173" y="2804"/>
                    <a:pt x="177" y="2804"/>
                    <a:pt x="177" y="2800"/>
                  </a:cubicBezTo>
                  <a:cubicBezTo>
                    <a:pt x="414" y="2885"/>
                    <a:pt x="745" y="2991"/>
                    <a:pt x="1049" y="2991"/>
                  </a:cubicBezTo>
                  <a:lnTo>
                    <a:pt x="1120" y="2991"/>
                  </a:lnTo>
                  <a:cubicBezTo>
                    <a:pt x="1261" y="2980"/>
                    <a:pt x="1392" y="2937"/>
                    <a:pt x="1508" y="2864"/>
                  </a:cubicBezTo>
                  <a:lnTo>
                    <a:pt x="1508" y="2864"/>
                  </a:lnTo>
                  <a:cubicBezTo>
                    <a:pt x="1434" y="2874"/>
                    <a:pt x="1370" y="2874"/>
                    <a:pt x="1314" y="2874"/>
                  </a:cubicBezTo>
                  <a:cubicBezTo>
                    <a:pt x="1176" y="2874"/>
                    <a:pt x="1074" y="2860"/>
                    <a:pt x="986" y="2857"/>
                  </a:cubicBezTo>
                  <a:cubicBezTo>
                    <a:pt x="876" y="2853"/>
                    <a:pt x="756" y="2846"/>
                    <a:pt x="671" y="2776"/>
                  </a:cubicBezTo>
                  <a:cubicBezTo>
                    <a:pt x="587" y="2704"/>
                    <a:pt x="558" y="2582"/>
                    <a:pt x="572" y="2471"/>
                  </a:cubicBezTo>
                  <a:cubicBezTo>
                    <a:pt x="587" y="2359"/>
                    <a:pt x="632" y="2256"/>
                    <a:pt x="678" y="2154"/>
                  </a:cubicBezTo>
                  <a:cubicBezTo>
                    <a:pt x="830" y="1815"/>
                    <a:pt x="947" y="1462"/>
                    <a:pt x="992" y="1095"/>
                  </a:cubicBezTo>
                  <a:cubicBezTo>
                    <a:pt x="1038" y="728"/>
                    <a:pt x="1007" y="347"/>
                    <a:pt x="869"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508912">
              <a:off x="3676381" y="1158732"/>
              <a:ext cx="152167" cy="325281"/>
            </a:xfrm>
            <a:custGeom>
              <a:avLst/>
              <a:gdLst/>
              <a:ahLst/>
              <a:cxnLst/>
              <a:rect l="l" t="t" r="r" b="b"/>
              <a:pathLst>
                <a:path w="2324" h="4643" extrusionOk="0">
                  <a:moveTo>
                    <a:pt x="1991" y="0"/>
                  </a:moveTo>
                  <a:lnTo>
                    <a:pt x="1991" y="0"/>
                  </a:lnTo>
                  <a:cubicBezTo>
                    <a:pt x="1998" y="25"/>
                    <a:pt x="2006" y="50"/>
                    <a:pt x="2012" y="71"/>
                  </a:cubicBezTo>
                  <a:lnTo>
                    <a:pt x="2016" y="71"/>
                  </a:lnTo>
                  <a:cubicBezTo>
                    <a:pt x="2023" y="71"/>
                    <a:pt x="2030" y="75"/>
                    <a:pt x="2033" y="85"/>
                  </a:cubicBezTo>
                  <a:cubicBezTo>
                    <a:pt x="2090" y="241"/>
                    <a:pt x="2115" y="417"/>
                    <a:pt x="2111" y="601"/>
                  </a:cubicBezTo>
                  <a:cubicBezTo>
                    <a:pt x="2175" y="1607"/>
                    <a:pt x="1522" y="2299"/>
                    <a:pt x="1359" y="2429"/>
                  </a:cubicBezTo>
                  <a:cubicBezTo>
                    <a:pt x="1123" y="2627"/>
                    <a:pt x="904" y="2853"/>
                    <a:pt x="713" y="3096"/>
                  </a:cubicBezTo>
                  <a:cubicBezTo>
                    <a:pt x="625" y="3206"/>
                    <a:pt x="541" y="3322"/>
                    <a:pt x="494" y="3456"/>
                  </a:cubicBezTo>
                  <a:cubicBezTo>
                    <a:pt x="435" y="3630"/>
                    <a:pt x="438" y="3816"/>
                    <a:pt x="459" y="4000"/>
                  </a:cubicBezTo>
                  <a:cubicBezTo>
                    <a:pt x="463" y="4036"/>
                    <a:pt x="466" y="4075"/>
                    <a:pt x="448" y="4103"/>
                  </a:cubicBezTo>
                  <a:cubicBezTo>
                    <a:pt x="430" y="4131"/>
                    <a:pt x="396" y="4142"/>
                    <a:pt x="364" y="4142"/>
                  </a:cubicBezTo>
                  <a:cubicBezTo>
                    <a:pt x="353" y="4142"/>
                    <a:pt x="339" y="4142"/>
                    <a:pt x="329" y="4138"/>
                  </a:cubicBezTo>
                  <a:cubicBezTo>
                    <a:pt x="286" y="4124"/>
                    <a:pt x="251" y="4092"/>
                    <a:pt x="215" y="4064"/>
                  </a:cubicBezTo>
                  <a:cubicBezTo>
                    <a:pt x="159" y="4011"/>
                    <a:pt x="32" y="3937"/>
                    <a:pt x="3" y="3937"/>
                  </a:cubicBezTo>
                  <a:cubicBezTo>
                    <a:pt x="0" y="3937"/>
                    <a:pt x="0" y="3937"/>
                    <a:pt x="0" y="3940"/>
                  </a:cubicBezTo>
                  <a:cubicBezTo>
                    <a:pt x="85" y="4028"/>
                    <a:pt x="180" y="4109"/>
                    <a:pt x="275" y="4187"/>
                  </a:cubicBezTo>
                  <a:cubicBezTo>
                    <a:pt x="435" y="4318"/>
                    <a:pt x="600" y="4448"/>
                    <a:pt x="795" y="4526"/>
                  </a:cubicBezTo>
                  <a:cubicBezTo>
                    <a:pt x="950" y="4590"/>
                    <a:pt x="1168" y="4639"/>
                    <a:pt x="1398" y="4642"/>
                  </a:cubicBezTo>
                  <a:lnTo>
                    <a:pt x="1377" y="4629"/>
                  </a:lnTo>
                  <a:cubicBezTo>
                    <a:pt x="901" y="4435"/>
                    <a:pt x="741" y="3827"/>
                    <a:pt x="893" y="3337"/>
                  </a:cubicBezTo>
                  <a:cubicBezTo>
                    <a:pt x="1119" y="2613"/>
                    <a:pt x="1917" y="2193"/>
                    <a:pt x="2182" y="1483"/>
                  </a:cubicBezTo>
                  <a:cubicBezTo>
                    <a:pt x="2323" y="1091"/>
                    <a:pt x="2203" y="360"/>
                    <a:pt x="1991"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508912">
              <a:off x="3825298" y="1190103"/>
              <a:ext cx="78964" cy="175426"/>
            </a:xfrm>
            <a:custGeom>
              <a:avLst/>
              <a:gdLst/>
              <a:ahLst/>
              <a:cxnLst/>
              <a:rect l="l" t="t" r="r" b="b"/>
              <a:pathLst>
                <a:path w="1206" h="2504" extrusionOk="0">
                  <a:moveTo>
                    <a:pt x="47" y="0"/>
                  </a:moveTo>
                  <a:cubicBezTo>
                    <a:pt x="24" y="0"/>
                    <a:pt x="1" y="29"/>
                    <a:pt x="20" y="50"/>
                  </a:cubicBezTo>
                  <a:cubicBezTo>
                    <a:pt x="323" y="407"/>
                    <a:pt x="546" y="806"/>
                    <a:pt x="708" y="1244"/>
                  </a:cubicBezTo>
                  <a:cubicBezTo>
                    <a:pt x="853" y="1647"/>
                    <a:pt x="902" y="2081"/>
                    <a:pt x="1064" y="2473"/>
                  </a:cubicBezTo>
                  <a:cubicBezTo>
                    <a:pt x="1073" y="2493"/>
                    <a:pt x="1093" y="2503"/>
                    <a:pt x="1112" y="2503"/>
                  </a:cubicBezTo>
                  <a:cubicBezTo>
                    <a:pt x="1134" y="2503"/>
                    <a:pt x="1154" y="2490"/>
                    <a:pt x="1156" y="2462"/>
                  </a:cubicBezTo>
                  <a:cubicBezTo>
                    <a:pt x="1206" y="2031"/>
                    <a:pt x="991" y="1520"/>
                    <a:pt x="835" y="1127"/>
                  </a:cubicBezTo>
                  <a:cubicBezTo>
                    <a:pt x="662" y="700"/>
                    <a:pt x="422" y="308"/>
                    <a:pt x="65" y="8"/>
                  </a:cubicBezTo>
                  <a:cubicBezTo>
                    <a:pt x="60" y="3"/>
                    <a:pt x="53" y="0"/>
                    <a:pt x="47" y="0"/>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508912">
              <a:off x="3906643" y="1378538"/>
              <a:ext cx="11589" cy="21158"/>
            </a:xfrm>
            <a:custGeom>
              <a:avLst/>
              <a:gdLst/>
              <a:ahLst/>
              <a:cxnLst/>
              <a:rect l="l" t="t" r="r" b="b"/>
              <a:pathLst>
                <a:path w="177" h="302" extrusionOk="0">
                  <a:moveTo>
                    <a:pt x="104" y="1"/>
                  </a:moveTo>
                  <a:cubicBezTo>
                    <a:pt x="81" y="1"/>
                    <a:pt x="55" y="13"/>
                    <a:pt x="43" y="34"/>
                  </a:cubicBezTo>
                  <a:cubicBezTo>
                    <a:pt x="11" y="95"/>
                    <a:pt x="1" y="173"/>
                    <a:pt x="7" y="236"/>
                  </a:cubicBezTo>
                  <a:cubicBezTo>
                    <a:pt x="14" y="276"/>
                    <a:pt x="52" y="302"/>
                    <a:pt x="89" y="302"/>
                  </a:cubicBezTo>
                  <a:cubicBezTo>
                    <a:pt x="114" y="302"/>
                    <a:pt x="137" y="289"/>
                    <a:pt x="149" y="261"/>
                  </a:cubicBezTo>
                  <a:cubicBezTo>
                    <a:pt x="173" y="190"/>
                    <a:pt x="177" y="109"/>
                    <a:pt x="156" y="39"/>
                  </a:cubicBezTo>
                  <a:cubicBezTo>
                    <a:pt x="149" y="12"/>
                    <a:pt x="127" y="1"/>
                    <a:pt x="104" y="1"/>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31"/>
          <p:cNvGrpSpPr/>
          <p:nvPr/>
        </p:nvGrpSpPr>
        <p:grpSpPr>
          <a:xfrm>
            <a:off x="1833336" y="3984296"/>
            <a:ext cx="523390" cy="435583"/>
            <a:chOff x="3133350" y="1126948"/>
            <a:chExt cx="1408099" cy="1172182"/>
          </a:xfrm>
        </p:grpSpPr>
        <p:sp>
          <p:nvSpPr>
            <p:cNvPr id="2228" name="Google Shape;2228;p31"/>
            <p:cNvSpPr/>
            <p:nvPr/>
          </p:nvSpPr>
          <p:spPr>
            <a:xfrm rot="-508938">
              <a:off x="3333516" y="1650683"/>
              <a:ext cx="1043940" cy="573835"/>
            </a:xfrm>
            <a:custGeom>
              <a:avLst/>
              <a:gdLst/>
              <a:ahLst/>
              <a:cxnLst/>
              <a:rect l="l" t="t" r="r" b="b"/>
              <a:pathLst>
                <a:path w="15633" h="8031" extrusionOk="0">
                  <a:moveTo>
                    <a:pt x="0" y="0"/>
                  </a:moveTo>
                  <a:lnTo>
                    <a:pt x="0" y="0"/>
                  </a:lnTo>
                  <a:cubicBezTo>
                    <a:pt x="233" y="1691"/>
                    <a:pt x="939" y="5787"/>
                    <a:pt x="1268" y="6139"/>
                  </a:cubicBezTo>
                  <a:cubicBezTo>
                    <a:pt x="1507" y="6397"/>
                    <a:pt x="2059" y="6649"/>
                    <a:pt x="2486" y="6649"/>
                  </a:cubicBezTo>
                  <a:cubicBezTo>
                    <a:pt x="2645" y="6649"/>
                    <a:pt x="2786" y="6614"/>
                    <a:pt x="2888" y="6532"/>
                  </a:cubicBezTo>
                  <a:cubicBezTo>
                    <a:pt x="2955" y="6958"/>
                    <a:pt x="3782" y="7373"/>
                    <a:pt x="4386" y="7373"/>
                  </a:cubicBezTo>
                  <a:cubicBezTo>
                    <a:pt x="4571" y="7373"/>
                    <a:pt x="4736" y="7334"/>
                    <a:pt x="4851" y="7244"/>
                  </a:cubicBezTo>
                  <a:cubicBezTo>
                    <a:pt x="5030" y="7531"/>
                    <a:pt x="5700" y="7855"/>
                    <a:pt x="6389" y="7855"/>
                  </a:cubicBezTo>
                  <a:cubicBezTo>
                    <a:pt x="6718" y="7855"/>
                    <a:pt x="7050" y="7781"/>
                    <a:pt x="7336" y="7594"/>
                  </a:cubicBezTo>
                  <a:cubicBezTo>
                    <a:pt x="7690" y="7914"/>
                    <a:pt x="8120" y="8030"/>
                    <a:pt x="8517" y="8030"/>
                  </a:cubicBezTo>
                  <a:cubicBezTo>
                    <a:pt x="9062" y="8030"/>
                    <a:pt x="9547" y="7813"/>
                    <a:pt x="9698" y="7604"/>
                  </a:cubicBezTo>
                  <a:cubicBezTo>
                    <a:pt x="9925" y="7720"/>
                    <a:pt x="10180" y="7769"/>
                    <a:pt x="10433" y="7769"/>
                  </a:cubicBezTo>
                  <a:cubicBezTo>
                    <a:pt x="11030" y="7769"/>
                    <a:pt x="11615" y="7499"/>
                    <a:pt x="11791" y="7210"/>
                  </a:cubicBezTo>
                  <a:cubicBezTo>
                    <a:pt x="11890" y="7361"/>
                    <a:pt x="12077" y="7443"/>
                    <a:pt x="12257" y="7453"/>
                  </a:cubicBezTo>
                  <a:cubicBezTo>
                    <a:pt x="12301" y="7456"/>
                    <a:pt x="12343" y="7457"/>
                    <a:pt x="12383" y="7457"/>
                  </a:cubicBezTo>
                  <a:cubicBezTo>
                    <a:pt x="12709" y="7457"/>
                    <a:pt x="12869" y="7347"/>
                    <a:pt x="13024" y="7054"/>
                  </a:cubicBezTo>
                  <a:cubicBezTo>
                    <a:pt x="14262" y="4674"/>
                    <a:pt x="14583" y="3520"/>
                    <a:pt x="15632" y="1042"/>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508912">
              <a:off x="3338574" y="1690908"/>
              <a:ext cx="1023588" cy="516750"/>
            </a:xfrm>
            <a:custGeom>
              <a:avLst/>
              <a:gdLst/>
              <a:ahLst/>
              <a:cxnLst/>
              <a:rect l="l" t="t" r="r" b="b"/>
              <a:pathLst>
                <a:path w="15633" h="7376" extrusionOk="0">
                  <a:moveTo>
                    <a:pt x="0" y="1"/>
                  </a:moveTo>
                  <a:lnTo>
                    <a:pt x="0" y="1"/>
                  </a:lnTo>
                  <a:cubicBezTo>
                    <a:pt x="71" y="499"/>
                    <a:pt x="177" y="1205"/>
                    <a:pt x="307" y="1961"/>
                  </a:cubicBezTo>
                  <a:cubicBezTo>
                    <a:pt x="519" y="2101"/>
                    <a:pt x="763" y="2194"/>
                    <a:pt x="1020" y="2207"/>
                  </a:cubicBezTo>
                  <a:cubicBezTo>
                    <a:pt x="1469" y="2931"/>
                    <a:pt x="2009" y="3641"/>
                    <a:pt x="2772" y="4011"/>
                  </a:cubicBezTo>
                  <a:cubicBezTo>
                    <a:pt x="2793" y="4022"/>
                    <a:pt x="2814" y="4029"/>
                    <a:pt x="2831" y="4040"/>
                  </a:cubicBezTo>
                  <a:cubicBezTo>
                    <a:pt x="2916" y="5124"/>
                    <a:pt x="2976" y="6155"/>
                    <a:pt x="2976" y="6155"/>
                  </a:cubicBezTo>
                  <a:cubicBezTo>
                    <a:pt x="2976" y="6155"/>
                    <a:pt x="3026" y="5205"/>
                    <a:pt x="3082" y="4135"/>
                  </a:cubicBezTo>
                  <a:cubicBezTo>
                    <a:pt x="3300" y="4202"/>
                    <a:pt x="3530" y="4237"/>
                    <a:pt x="3758" y="4237"/>
                  </a:cubicBezTo>
                  <a:cubicBezTo>
                    <a:pt x="4276" y="4237"/>
                    <a:pt x="4786" y="4056"/>
                    <a:pt x="5126" y="3659"/>
                  </a:cubicBezTo>
                  <a:cubicBezTo>
                    <a:pt x="5130" y="3665"/>
                    <a:pt x="5133" y="3669"/>
                    <a:pt x="5136" y="3676"/>
                  </a:cubicBezTo>
                  <a:lnTo>
                    <a:pt x="4932" y="6705"/>
                  </a:lnTo>
                  <a:cubicBezTo>
                    <a:pt x="4932" y="6705"/>
                    <a:pt x="5218" y="5367"/>
                    <a:pt x="5419" y="4082"/>
                  </a:cubicBezTo>
                  <a:cubicBezTo>
                    <a:pt x="5776" y="4463"/>
                    <a:pt x="6303" y="4676"/>
                    <a:pt x="6828" y="4676"/>
                  </a:cubicBezTo>
                  <a:cubicBezTo>
                    <a:pt x="7154" y="4676"/>
                    <a:pt x="7480" y="4594"/>
                    <a:pt x="7763" y="4418"/>
                  </a:cubicBezTo>
                  <a:lnTo>
                    <a:pt x="7763" y="4418"/>
                  </a:lnTo>
                  <a:lnTo>
                    <a:pt x="7403" y="7327"/>
                  </a:lnTo>
                  <a:cubicBezTo>
                    <a:pt x="7403" y="7327"/>
                    <a:pt x="7742" y="5989"/>
                    <a:pt x="8028" y="4643"/>
                  </a:cubicBezTo>
                  <a:cubicBezTo>
                    <a:pt x="8597" y="5215"/>
                    <a:pt x="9348" y="5611"/>
                    <a:pt x="10143" y="5696"/>
                  </a:cubicBezTo>
                  <a:lnTo>
                    <a:pt x="9719" y="7376"/>
                  </a:lnTo>
                  <a:cubicBezTo>
                    <a:pt x="9719" y="7376"/>
                    <a:pt x="10054" y="6642"/>
                    <a:pt x="10407" y="5717"/>
                  </a:cubicBezTo>
                  <a:cubicBezTo>
                    <a:pt x="10478" y="5717"/>
                    <a:pt x="10546" y="5717"/>
                    <a:pt x="10616" y="5713"/>
                  </a:cubicBezTo>
                  <a:cubicBezTo>
                    <a:pt x="11343" y="5674"/>
                    <a:pt x="12066" y="5335"/>
                    <a:pt x="12568" y="4795"/>
                  </a:cubicBezTo>
                  <a:lnTo>
                    <a:pt x="12568" y="4795"/>
                  </a:lnTo>
                  <a:lnTo>
                    <a:pt x="11918" y="6854"/>
                  </a:lnTo>
                  <a:cubicBezTo>
                    <a:pt x="11918" y="6854"/>
                    <a:pt x="12614" y="5367"/>
                    <a:pt x="13130" y="3905"/>
                  </a:cubicBezTo>
                  <a:cubicBezTo>
                    <a:pt x="13237" y="3975"/>
                    <a:pt x="13360" y="4006"/>
                    <a:pt x="13487" y="4006"/>
                  </a:cubicBezTo>
                  <a:cubicBezTo>
                    <a:pt x="13707" y="4006"/>
                    <a:pt x="13938" y="3913"/>
                    <a:pt x="14114" y="3768"/>
                  </a:cubicBezTo>
                  <a:cubicBezTo>
                    <a:pt x="14393" y="3535"/>
                    <a:pt x="14562" y="3196"/>
                    <a:pt x="14725" y="2867"/>
                  </a:cubicBezTo>
                  <a:cubicBezTo>
                    <a:pt x="14771" y="2888"/>
                    <a:pt x="14817" y="2906"/>
                    <a:pt x="14862" y="2927"/>
                  </a:cubicBezTo>
                  <a:cubicBezTo>
                    <a:pt x="15085" y="2367"/>
                    <a:pt x="15328" y="1759"/>
                    <a:pt x="15633" y="1042"/>
                  </a:cubicBezTo>
                  <a:lnTo>
                    <a:pt x="0" y="1"/>
                  </a:lnTo>
                  <a:close/>
                </a:path>
              </a:pathLst>
            </a:custGeom>
            <a:solidFill>
              <a:srgbClr val="46132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508912">
              <a:off x="3169477" y="1350448"/>
              <a:ext cx="1335844" cy="675993"/>
            </a:xfrm>
            <a:custGeom>
              <a:avLst/>
              <a:gdLst/>
              <a:ahLst/>
              <a:cxnLst/>
              <a:rect l="l" t="t" r="r" b="b"/>
              <a:pathLst>
                <a:path w="20402" h="9649" extrusionOk="0">
                  <a:moveTo>
                    <a:pt x="7729" y="0"/>
                  </a:moveTo>
                  <a:cubicBezTo>
                    <a:pt x="7142" y="0"/>
                    <a:pt x="6551" y="85"/>
                    <a:pt x="5995" y="216"/>
                  </a:cubicBezTo>
                  <a:cubicBezTo>
                    <a:pt x="4513" y="568"/>
                    <a:pt x="3577" y="1343"/>
                    <a:pt x="2241" y="1343"/>
                  </a:cubicBezTo>
                  <a:cubicBezTo>
                    <a:pt x="2020" y="1343"/>
                    <a:pt x="1789" y="1322"/>
                    <a:pt x="1543" y="1275"/>
                  </a:cubicBezTo>
                  <a:cubicBezTo>
                    <a:pt x="1477" y="1262"/>
                    <a:pt x="1384" y="1255"/>
                    <a:pt x="1277" y="1255"/>
                  </a:cubicBezTo>
                  <a:cubicBezTo>
                    <a:pt x="788" y="1255"/>
                    <a:pt x="1" y="1408"/>
                    <a:pt x="71" y="1900"/>
                  </a:cubicBezTo>
                  <a:cubicBezTo>
                    <a:pt x="96" y="2087"/>
                    <a:pt x="244" y="2249"/>
                    <a:pt x="424" y="2299"/>
                  </a:cubicBezTo>
                  <a:cubicBezTo>
                    <a:pt x="176" y="2814"/>
                    <a:pt x="96" y="3376"/>
                    <a:pt x="360" y="3909"/>
                  </a:cubicBezTo>
                  <a:cubicBezTo>
                    <a:pt x="611" y="4414"/>
                    <a:pt x="1130" y="4774"/>
                    <a:pt x="1688" y="4834"/>
                  </a:cubicBezTo>
                  <a:cubicBezTo>
                    <a:pt x="1812" y="5487"/>
                    <a:pt x="2412" y="6016"/>
                    <a:pt x="3075" y="6059"/>
                  </a:cubicBezTo>
                  <a:cubicBezTo>
                    <a:pt x="3538" y="6787"/>
                    <a:pt x="4088" y="7496"/>
                    <a:pt x="4862" y="7870"/>
                  </a:cubicBezTo>
                  <a:cubicBezTo>
                    <a:pt x="5176" y="8024"/>
                    <a:pt x="5534" y="8106"/>
                    <a:pt x="5886" y="8106"/>
                  </a:cubicBezTo>
                  <a:cubicBezTo>
                    <a:pt x="6400" y="8106"/>
                    <a:pt x="6901" y="7931"/>
                    <a:pt x="7234" y="7545"/>
                  </a:cubicBezTo>
                  <a:cubicBezTo>
                    <a:pt x="7549" y="8194"/>
                    <a:pt x="8274" y="8577"/>
                    <a:pt x="8987" y="8577"/>
                  </a:cubicBezTo>
                  <a:cubicBezTo>
                    <a:pt x="9321" y="8577"/>
                    <a:pt x="9653" y="8493"/>
                    <a:pt x="9938" y="8312"/>
                  </a:cubicBezTo>
                  <a:cubicBezTo>
                    <a:pt x="10623" y="9104"/>
                    <a:pt x="11632" y="9648"/>
                    <a:pt x="12677" y="9648"/>
                  </a:cubicBezTo>
                  <a:cubicBezTo>
                    <a:pt x="12716" y="9648"/>
                    <a:pt x="12755" y="9648"/>
                    <a:pt x="12794" y="9646"/>
                  </a:cubicBezTo>
                  <a:cubicBezTo>
                    <a:pt x="13881" y="9604"/>
                    <a:pt x="14951" y="8905"/>
                    <a:pt x="15297" y="7874"/>
                  </a:cubicBezTo>
                  <a:cubicBezTo>
                    <a:pt x="15410" y="7952"/>
                    <a:pt x="15543" y="7986"/>
                    <a:pt x="15679" y="7986"/>
                  </a:cubicBezTo>
                  <a:cubicBezTo>
                    <a:pt x="15898" y="7986"/>
                    <a:pt x="16127" y="7896"/>
                    <a:pt x="16300" y="7757"/>
                  </a:cubicBezTo>
                  <a:cubicBezTo>
                    <a:pt x="16582" y="7528"/>
                    <a:pt x="16752" y="7192"/>
                    <a:pt x="16910" y="6867"/>
                  </a:cubicBezTo>
                  <a:cubicBezTo>
                    <a:pt x="17247" y="7030"/>
                    <a:pt x="17621" y="7114"/>
                    <a:pt x="17994" y="7114"/>
                  </a:cubicBezTo>
                  <a:cubicBezTo>
                    <a:pt x="18082" y="7114"/>
                    <a:pt x="18171" y="7110"/>
                    <a:pt x="18259" y="7100"/>
                  </a:cubicBezTo>
                  <a:cubicBezTo>
                    <a:pt x="18503" y="7075"/>
                    <a:pt x="18753" y="7005"/>
                    <a:pt x="18927" y="6832"/>
                  </a:cubicBezTo>
                  <a:cubicBezTo>
                    <a:pt x="19100" y="6659"/>
                    <a:pt x="19163" y="6359"/>
                    <a:pt x="19015" y="6168"/>
                  </a:cubicBezTo>
                  <a:lnTo>
                    <a:pt x="19015" y="6168"/>
                  </a:lnTo>
                  <a:cubicBezTo>
                    <a:pt x="19066" y="6175"/>
                    <a:pt x="19117" y="6179"/>
                    <a:pt x="19168" y="6179"/>
                  </a:cubicBezTo>
                  <a:cubicBezTo>
                    <a:pt x="19714" y="6179"/>
                    <a:pt x="20248" y="5776"/>
                    <a:pt x="20374" y="5244"/>
                  </a:cubicBezTo>
                  <a:cubicBezTo>
                    <a:pt x="20392" y="5169"/>
                    <a:pt x="20402" y="5088"/>
                    <a:pt x="20360" y="5024"/>
                  </a:cubicBezTo>
                  <a:cubicBezTo>
                    <a:pt x="20314" y="4960"/>
                    <a:pt x="20234" y="4942"/>
                    <a:pt x="20149" y="4942"/>
                  </a:cubicBezTo>
                  <a:cubicBezTo>
                    <a:pt x="20110" y="4942"/>
                    <a:pt x="20070" y="4946"/>
                    <a:pt x="20032" y="4950"/>
                  </a:cubicBezTo>
                  <a:cubicBezTo>
                    <a:pt x="19962" y="4957"/>
                    <a:pt x="19892" y="4961"/>
                    <a:pt x="19822" y="4961"/>
                  </a:cubicBezTo>
                  <a:cubicBezTo>
                    <a:pt x="19218" y="4961"/>
                    <a:pt x="18613" y="4706"/>
                    <a:pt x="18196" y="4269"/>
                  </a:cubicBezTo>
                  <a:cubicBezTo>
                    <a:pt x="17906" y="3965"/>
                    <a:pt x="17712" y="3591"/>
                    <a:pt x="17482" y="3245"/>
                  </a:cubicBezTo>
                  <a:cubicBezTo>
                    <a:pt x="16748" y="2133"/>
                    <a:pt x="15639" y="1272"/>
                    <a:pt x="14379" y="841"/>
                  </a:cubicBezTo>
                  <a:cubicBezTo>
                    <a:pt x="13744" y="622"/>
                    <a:pt x="13072" y="512"/>
                    <a:pt x="12401" y="512"/>
                  </a:cubicBezTo>
                  <a:cubicBezTo>
                    <a:pt x="11741" y="512"/>
                    <a:pt x="11080" y="618"/>
                    <a:pt x="10454" y="830"/>
                  </a:cubicBezTo>
                  <a:lnTo>
                    <a:pt x="10143" y="650"/>
                  </a:lnTo>
                  <a:cubicBezTo>
                    <a:pt x="9424" y="178"/>
                    <a:pt x="8581" y="0"/>
                    <a:pt x="77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508912">
              <a:off x="3408562" y="1515205"/>
              <a:ext cx="27958" cy="10158"/>
            </a:xfrm>
            <a:custGeom>
              <a:avLst/>
              <a:gdLst/>
              <a:ahLst/>
              <a:cxnLst/>
              <a:rect l="l" t="t" r="r" b="b"/>
              <a:pathLst>
                <a:path w="427" h="145" extrusionOk="0">
                  <a:moveTo>
                    <a:pt x="338" y="1"/>
                  </a:moveTo>
                  <a:cubicBezTo>
                    <a:pt x="243" y="1"/>
                    <a:pt x="147" y="27"/>
                    <a:pt x="55" y="51"/>
                  </a:cubicBezTo>
                  <a:cubicBezTo>
                    <a:pt x="0" y="63"/>
                    <a:pt x="20" y="144"/>
                    <a:pt x="72" y="144"/>
                  </a:cubicBezTo>
                  <a:cubicBezTo>
                    <a:pt x="77" y="144"/>
                    <a:pt x="82" y="144"/>
                    <a:pt x="88" y="142"/>
                  </a:cubicBezTo>
                  <a:cubicBezTo>
                    <a:pt x="189" y="114"/>
                    <a:pt x="299" y="100"/>
                    <a:pt x="398" y="57"/>
                  </a:cubicBezTo>
                  <a:cubicBezTo>
                    <a:pt x="422" y="51"/>
                    <a:pt x="426" y="8"/>
                    <a:pt x="394" y="4"/>
                  </a:cubicBezTo>
                  <a:cubicBezTo>
                    <a:pt x="376" y="2"/>
                    <a:pt x="357" y="1"/>
                    <a:pt x="338" y="1"/>
                  </a:cubicBezTo>
                  <a:close/>
                </a:path>
              </a:pathLst>
            </a:custGeom>
            <a:solidFill>
              <a:srgbClr val="EA9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2" name="Google Shape;2232;p31"/>
            <p:cNvGrpSpPr/>
            <p:nvPr/>
          </p:nvGrpSpPr>
          <p:grpSpPr>
            <a:xfrm>
              <a:off x="3216672" y="1306726"/>
              <a:ext cx="1166246" cy="621256"/>
              <a:chOff x="3032326" y="1175142"/>
              <a:chExt cx="1343756" cy="715815"/>
            </a:xfrm>
          </p:grpSpPr>
          <p:sp>
            <p:nvSpPr>
              <p:cNvPr id="2233" name="Google Shape;2233;p31"/>
              <p:cNvSpPr/>
              <p:nvPr/>
            </p:nvSpPr>
            <p:spPr>
              <a:xfrm rot="-508928">
                <a:off x="3036455" y="1413846"/>
                <a:ext cx="310059" cy="90648"/>
              </a:xfrm>
              <a:custGeom>
                <a:avLst/>
                <a:gdLst/>
                <a:ahLst/>
                <a:cxnLst/>
                <a:rect l="l" t="t" r="r" b="b"/>
                <a:pathLst>
                  <a:path w="4110" h="1123" extrusionOk="0">
                    <a:moveTo>
                      <a:pt x="4110" y="0"/>
                    </a:moveTo>
                    <a:cubicBezTo>
                      <a:pt x="3222" y="511"/>
                      <a:pt x="2199" y="782"/>
                      <a:pt x="1178" y="782"/>
                    </a:cubicBezTo>
                    <a:cubicBezTo>
                      <a:pt x="1140" y="782"/>
                      <a:pt x="1102" y="782"/>
                      <a:pt x="1063" y="781"/>
                    </a:cubicBezTo>
                    <a:cubicBezTo>
                      <a:pt x="760" y="774"/>
                      <a:pt x="457" y="746"/>
                      <a:pt x="156" y="721"/>
                    </a:cubicBezTo>
                    <a:cubicBezTo>
                      <a:pt x="145" y="720"/>
                      <a:pt x="134" y="719"/>
                      <a:pt x="123" y="719"/>
                    </a:cubicBezTo>
                    <a:cubicBezTo>
                      <a:pt x="86" y="719"/>
                      <a:pt x="48" y="726"/>
                      <a:pt x="29" y="756"/>
                    </a:cubicBezTo>
                    <a:cubicBezTo>
                      <a:pt x="1" y="795"/>
                      <a:pt x="22" y="852"/>
                      <a:pt x="54" y="887"/>
                    </a:cubicBezTo>
                    <a:cubicBezTo>
                      <a:pt x="163" y="1025"/>
                      <a:pt x="357" y="1060"/>
                      <a:pt x="534" y="1081"/>
                    </a:cubicBezTo>
                    <a:cubicBezTo>
                      <a:pt x="783" y="1107"/>
                      <a:pt x="1034" y="1122"/>
                      <a:pt x="1284" y="1122"/>
                    </a:cubicBezTo>
                    <a:cubicBezTo>
                      <a:pt x="1608" y="1122"/>
                      <a:pt x="1930" y="1097"/>
                      <a:pt x="2246" y="1035"/>
                    </a:cubicBezTo>
                    <a:cubicBezTo>
                      <a:pt x="2808" y="926"/>
                      <a:pt x="3672" y="368"/>
                      <a:pt x="411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508928">
                <a:off x="3212271" y="1498361"/>
                <a:ext cx="214627" cy="133832"/>
              </a:xfrm>
              <a:custGeom>
                <a:avLst/>
                <a:gdLst/>
                <a:ahLst/>
                <a:cxnLst/>
                <a:rect l="l" t="t" r="r" b="b"/>
                <a:pathLst>
                  <a:path w="2845" h="1658" extrusionOk="0">
                    <a:moveTo>
                      <a:pt x="2759" y="1"/>
                    </a:moveTo>
                    <a:cubicBezTo>
                      <a:pt x="2644" y="1"/>
                      <a:pt x="2417" y="185"/>
                      <a:pt x="2401" y="213"/>
                    </a:cubicBezTo>
                    <a:cubicBezTo>
                      <a:pt x="1755" y="771"/>
                      <a:pt x="866" y="951"/>
                      <a:pt x="128" y="1385"/>
                    </a:cubicBezTo>
                    <a:cubicBezTo>
                      <a:pt x="68" y="1424"/>
                      <a:pt x="1" y="1477"/>
                      <a:pt x="11" y="1547"/>
                    </a:cubicBezTo>
                    <a:cubicBezTo>
                      <a:pt x="25" y="1618"/>
                      <a:pt x="110" y="1646"/>
                      <a:pt x="180" y="1653"/>
                    </a:cubicBezTo>
                    <a:cubicBezTo>
                      <a:pt x="210" y="1656"/>
                      <a:pt x="240" y="1657"/>
                      <a:pt x="270" y="1657"/>
                    </a:cubicBezTo>
                    <a:cubicBezTo>
                      <a:pt x="539" y="1657"/>
                      <a:pt x="801" y="1546"/>
                      <a:pt x="1049" y="1438"/>
                    </a:cubicBezTo>
                    <a:cubicBezTo>
                      <a:pt x="1611" y="1198"/>
                      <a:pt x="2189" y="944"/>
                      <a:pt x="2609" y="503"/>
                    </a:cubicBezTo>
                    <a:cubicBezTo>
                      <a:pt x="2694" y="411"/>
                      <a:pt x="2769" y="305"/>
                      <a:pt x="2803" y="185"/>
                    </a:cubicBezTo>
                    <a:cubicBezTo>
                      <a:pt x="2845" y="48"/>
                      <a:pt x="2816" y="1"/>
                      <a:pt x="27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508928">
                <a:off x="3491294" y="1683643"/>
                <a:ext cx="69330" cy="117124"/>
              </a:xfrm>
              <a:custGeom>
                <a:avLst/>
                <a:gdLst/>
                <a:ahLst/>
                <a:cxnLst/>
                <a:rect l="l" t="t" r="r" b="b"/>
                <a:pathLst>
                  <a:path w="919" h="1451" extrusionOk="0">
                    <a:moveTo>
                      <a:pt x="795" y="1"/>
                    </a:moveTo>
                    <a:cubicBezTo>
                      <a:pt x="762" y="1"/>
                      <a:pt x="685" y="88"/>
                      <a:pt x="548" y="304"/>
                    </a:cubicBezTo>
                    <a:cubicBezTo>
                      <a:pt x="385" y="583"/>
                      <a:pt x="230" y="865"/>
                      <a:pt x="78" y="1147"/>
                    </a:cubicBezTo>
                    <a:cubicBezTo>
                      <a:pt x="39" y="1222"/>
                      <a:pt x="0" y="1300"/>
                      <a:pt x="8" y="1380"/>
                    </a:cubicBezTo>
                    <a:cubicBezTo>
                      <a:pt x="11" y="1398"/>
                      <a:pt x="15" y="1416"/>
                      <a:pt x="29" y="1430"/>
                    </a:cubicBezTo>
                    <a:cubicBezTo>
                      <a:pt x="41" y="1445"/>
                      <a:pt x="57" y="1450"/>
                      <a:pt x="74" y="1450"/>
                    </a:cubicBezTo>
                    <a:cubicBezTo>
                      <a:pt x="107" y="1450"/>
                      <a:pt x="145" y="1429"/>
                      <a:pt x="173" y="1409"/>
                    </a:cubicBezTo>
                    <a:cubicBezTo>
                      <a:pt x="435" y="1202"/>
                      <a:pt x="918" y="1"/>
                      <a:pt x="79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508928">
                <a:off x="4108258" y="1592804"/>
                <a:ext cx="87360" cy="114379"/>
              </a:xfrm>
              <a:custGeom>
                <a:avLst/>
                <a:gdLst/>
                <a:ahLst/>
                <a:cxnLst/>
                <a:rect l="l" t="t" r="r" b="b"/>
                <a:pathLst>
                  <a:path w="1158" h="1417" extrusionOk="0">
                    <a:moveTo>
                      <a:pt x="126" y="1"/>
                    </a:moveTo>
                    <a:cubicBezTo>
                      <a:pt x="24" y="1"/>
                      <a:pt x="1" y="124"/>
                      <a:pt x="138" y="442"/>
                    </a:cubicBezTo>
                    <a:cubicBezTo>
                      <a:pt x="293" y="725"/>
                      <a:pt x="456" y="1003"/>
                      <a:pt x="629" y="1275"/>
                    </a:cubicBezTo>
                    <a:cubicBezTo>
                      <a:pt x="671" y="1346"/>
                      <a:pt x="721" y="1417"/>
                      <a:pt x="841" y="1417"/>
                    </a:cubicBezTo>
                    <a:cubicBezTo>
                      <a:pt x="865" y="1417"/>
                      <a:pt x="897" y="1413"/>
                      <a:pt x="933" y="1396"/>
                    </a:cubicBezTo>
                    <a:cubicBezTo>
                      <a:pt x="1031" y="1349"/>
                      <a:pt x="1081" y="1247"/>
                      <a:pt x="1091" y="1180"/>
                    </a:cubicBezTo>
                    <a:cubicBezTo>
                      <a:pt x="1157" y="797"/>
                      <a:pt x="386" y="1"/>
                      <a:pt x="12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508928">
                <a:off x="3572910" y="1540414"/>
                <a:ext cx="113990" cy="247082"/>
              </a:xfrm>
              <a:custGeom>
                <a:avLst/>
                <a:gdLst/>
                <a:ahLst/>
                <a:cxnLst/>
                <a:rect l="l" t="t" r="r" b="b"/>
                <a:pathLst>
                  <a:path w="1511" h="3061" extrusionOk="0">
                    <a:moveTo>
                      <a:pt x="1362" y="0"/>
                    </a:moveTo>
                    <a:cubicBezTo>
                      <a:pt x="1332" y="0"/>
                      <a:pt x="1300" y="18"/>
                      <a:pt x="1275" y="49"/>
                    </a:cubicBezTo>
                    <a:cubicBezTo>
                      <a:pt x="1236" y="99"/>
                      <a:pt x="1063" y="388"/>
                      <a:pt x="1045" y="427"/>
                    </a:cubicBezTo>
                    <a:cubicBezTo>
                      <a:pt x="999" y="515"/>
                      <a:pt x="957" y="599"/>
                      <a:pt x="915" y="688"/>
                    </a:cubicBezTo>
                    <a:cubicBezTo>
                      <a:pt x="664" y="1246"/>
                      <a:pt x="414" y="1810"/>
                      <a:pt x="170" y="2372"/>
                    </a:cubicBezTo>
                    <a:cubicBezTo>
                      <a:pt x="110" y="2517"/>
                      <a:pt x="0" y="2714"/>
                      <a:pt x="39" y="2874"/>
                    </a:cubicBezTo>
                    <a:cubicBezTo>
                      <a:pt x="56" y="2953"/>
                      <a:pt x="135" y="3060"/>
                      <a:pt x="245" y="3060"/>
                    </a:cubicBezTo>
                    <a:cubicBezTo>
                      <a:pt x="300" y="3060"/>
                      <a:pt x="362" y="3034"/>
                      <a:pt x="427" y="2965"/>
                    </a:cubicBezTo>
                    <a:cubicBezTo>
                      <a:pt x="626" y="2757"/>
                      <a:pt x="749" y="2319"/>
                      <a:pt x="883" y="1991"/>
                    </a:cubicBezTo>
                    <a:cubicBezTo>
                      <a:pt x="1074" y="1525"/>
                      <a:pt x="1198" y="995"/>
                      <a:pt x="1370" y="522"/>
                    </a:cubicBezTo>
                    <a:cubicBezTo>
                      <a:pt x="1511" y="138"/>
                      <a:pt x="1445" y="0"/>
                      <a:pt x="136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508928">
                <a:off x="3732140" y="1521789"/>
                <a:ext cx="94300" cy="363721"/>
              </a:xfrm>
              <a:custGeom>
                <a:avLst/>
                <a:gdLst/>
                <a:ahLst/>
                <a:cxnLst/>
                <a:rect l="l" t="t" r="r" b="b"/>
                <a:pathLst>
                  <a:path w="1250" h="4506" extrusionOk="0">
                    <a:moveTo>
                      <a:pt x="777" y="1"/>
                    </a:moveTo>
                    <a:cubicBezTo>
                      <a:pt x="749" y="1"/>
                      <a:pt x="725" y="15"/>
                      <a:pt x="713" y="40"/>
                    </a:cubicBezTo>
                    <a:cubicBezTo>
                      <a:pt x="660" y="146"/>
                      <a:pt x="522" y="750"/>
                      <a:pt x="476" y="1092"/>
                    </a:cubicBezTo>
                    <a:cubicBezTo>
                      <a:pt x="424" y="1470"/>
                      <a:pt x="385" y="1848"/>
                      <a:pt x="360" y="2229"/>
                    </a:cubicBezTo>
                    <a:cubicBezTo>
                      <a:pt x="321" y="2864"/>
                      <a:pt x="0" y="4157"/>
                      <a:pt x="784" y="4489"/>
                    </a:cubicBezTo>
                    <a:cubicBezTo>
                      <a:pt x="812" y="4500"/>
                      <a:pt x="838" y="4505"/>
                      <a:pt x="861" y="4505"/>
                    </a:cubicBezTo>
                    <a:cubicBezTo>
                      <a:pt x="995" y="4505"/>
                      <a:pt x="1052" y="4334"/>
                      <a:pt x="1073" y="4202"/>
                    </a:cubicBezTo>
                    <a:cubicBezTo>
                      <a:pt x="1250" y="2988"/>
                      <a:pt x="1077" y="1799"/>
                      <a:pt x="1030" y="591"/>
                    </a:cubicBezTo>
                    <a:cubicBezTo>
                      <a:pt x="1014" y="152"/>
                      <a:pt x="869" y="1"/>
                      <a:pt x="77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508928">
                <a:off x="3970345" y="1511597"/>
                <a:ext cx="133680" cy="265324"/>
              </a:xfrm>
              <a:custGeom>
                <a:avLst/>
                <a:gdLst/>
                <a:ahLst/>
                <a:cxnLst/>
                <a:rect l="l" t="t" r="r" b="b"/>
                <a:pathLst>
                  <a:path w="1772" h="3287" extrusionOk="0">
                    <a:moveTo>
                      <a:pt x="147" y="1"/>
                    </a:moveTo>
                    <a:cubicBezTo>
                      <a:pt x="1" y="1"/>
                      <a:pt x="45" y="268"/>
                      <a:pt x="56" y="358"/>
                    </a:cubicBezTo>
                    <a:lnTo>
                      <a:pt x="41" y="548"/>
                    </a:lnTo>
                    <a:cubicBezTo>
                      <a:pt x="123" y="1014"/>
                      <a:pt x="299" y="1459"/>
                      <a:pt x="489" y="1886"/>
                    </a:cubicBezTo>
                    <a:cubicBezTo>
                      <a:pt x="688" y="2335"/>
                      <a:pt x="867" y="2893"/>
                      <a:pt x="1273" y="3196"/>
                    </a:cubicBezTo>
                    <a:cubicBezTo>
                      <a:pt x="1336" y="3243"/>
                      <a:pt x="1435" y="3287"/>
                      <a:pt x="1525" y="3287"/>
                    </a:cubicBezTo>
                    <a:cubicBezTo>
                      <a:pt x="1563" y="3287"/>
                      <a:pt x="1599" y="3279"/>
                      <a:pt x="1630" y="3260"/>
                    </a:cubicBezTo>
                    <a:cubicBezTo>
                      <a:pt x="1771" y="3175"/>
                      <a:pt x="1711" y="2939"/>
                      <a:pt x="1683" y="2808"/>
                    </a:cubicBezTo>
                    <a:cubicBezTo>
                      <a:pt x="1599" y="2409"/>
                      <a:pt x="1394" y="2049"/>
                      <a:pt x="1221" y="1682"/>
                    </a:cubicBezTo>
                    <a:cubicBezTo>
                      <a:pt x="1016" y="1244"/>
                      <a:pt x="794" y="810"/>
                      <a:pt x="525" y="411"/>
                    </a:cubicBezTo>
                    <a:cubicBezTo>
                      <a:pt x="458" y="312"/>
                      <a:pt x="295" y="12"/>
                      <a:pt x="155" y="1"/>
                    </a:cubicBezTo>
                    <a:cubicBezTo>
                      <a:pt x="152" y="1"/>
                      <a:pt x="149" y="1"/>
                      <a:pt x="14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508928">
                <a:off x="4148309" y="1389834"/>
                <a:ext cx="215759" cy="205350"/>
              </a:xfrm>
              <a:custGeom>
                <a:avLst/>
                <a:gdLst/>
                <a:ahLst/>
                <a:cxnLst/>
                <a:rect l="l" t="t" r="r" b="b"/>
                <a:pathLst>
                  <a:path w="2860" h="2544" extrusionOk="0">
                    <a:moveTo>
                      <a:pt x="198" y="0"/>
                    </a:moveTo>
                    <a:cubicBezTo>
                      <a:pt x="180" y="0"/>
                      <a:pt x="162" y="3"/>
                      <a:pt x="145" y="9"/>
                    </a:cubicBezTo>
                    <a:cubicBezTo>
                      <a:pt x="0" y="59"/>
                      <a:pt x="148" y="292"/>
                      <a:pt x="191" y="376"/>
                    </a:cubicBezTo>
                    <a:lnTo>
                      <a:pt x="254" y="556"/>
                    </a:lnTo>
                    <a:cubicBezTo>
                      <a:pt x="505" y="955"/>
                      <a:pt x="840" y="1297"/>
                      <a:pt x="1183" y="1623"/>
                    </a:cubicBezTo>
                    <a:cubicBezTo>
                      <a:pt x="1535" y="1957"/>
                      <a:pt x="1917" y="2402"/>
                      <a:pt x="2407" y="2529"/>
                    </a:cubicBezTo>
                    <a:cubicBezTo>
                      <a:pt x="2440" y="2538"/>
                      <a:pt x="2479" y="2543"/>
                      <a:pt x="2519" y="2543"/>
                    </a:cubicBezTo>
                    <a:cubicBezTo>
                      <a:pt x="2612" y="2543"/>
                      <a:pt x="2712" y="2517"/>
                      <a:pt x="2761" y="2449"/>
                    </a:cubicBezTo>
                    <a:cubicBezTo>
                      <a:pt x="2860" y="2318"/>
                      <a:pt x="2711" y="2124"/>
                      <a:pt x="2637" y="2014"/>
                    </a:cubicBezTo>
                    <a:cubicBezTo>
                      <a:pt x="2404" y="1679"/>
                      <a:pt x="1899" y="1481"/>
                      <a:pt x="1599" y="1206"/>
                    </a:cubicBezTo>
                    <a:cubicBezTo>
                      <a:pt x="1232" y="874"/>
                      <a:pt x="942" y="437"/>
                      <a:pt x="522" y="157"/>
                    </a:cubicBezTo>
                    <a:cubicBezTo>
                      <a:pt x="440" y="102"/>
                      <a:pt x="311" y="0"/>
                      <a:pt x="19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508928">
                <a:off x="3306616" y="1230458"/>
                <a:ext cx="762549" cy="222381"/>
              </a:xfrm>
              <a:custGeom>
                <a:avLst/>
                <a:gdLst/>
                <a:ahLst/>
                <a:cxnLst/>
                <a:rect l="l" t="t" r="r" b="b"/>
                <a:pathLst>
                  <a:path w="10108" h="2755" extrusionOk="0">
                    <a:moveTo>
                      <a:pt x="2842" y="1"/>
                    </a:moveTo>
                    <a:cubicBezTo>
                      <a:pt x="2260" y="1"/>
                      <a:pt x="1673" y="81"/>
                      <a:pt x="1117" y="206"/>
                    </a:cubicBezTo>
                    <a:cubicBezTo>
                      <a:pt x="756" y="290"/>
                      <a:pt x="428" y="414"/>
                      <a:pt x="1" y="608"/>
                    </a:cubicBezTo>
                    <a:cubicBezTo>
                      <a:pt x="4" y="640"/>
                      <a:pt x="208" y="785"/>
                      <a:pt x="411" y="785"/>
                    </a:cubicBezTo>
                    <a:cubicBezTo>
                      <a:pt x="413" y="785"/>
                      <a:pt x="415" y="785"/>
                      <a:pt x="418" y="785"/>
                    </a:cubicBezTo>
                    <a:cubicBezTo>
                      <a:pt x="723" y="781"/>
                      <a:pt x="914" y="750"/>
                      <a:pt x="1099" y="750"/>
                    </a:cubicBezTo>
                    <a:cubicBezTo>
                      <a:pt x="1293" y="750"/>
                      <a:pt x="1481" y="785"/>
                      <a:pt x="1787" y="922"/>
                    </a:cubicBezTo>
                    <a:cubicBezTo>
                      <a:pt x="2193" y="1103"/>
                      <a:pt x="2303" y="1555"/>
                      <a:pt x="2476" y="1675"/>
                    </a:cubicBezTo>
                    <a:cubicBezTo>
                      <a:pt x="2793" y="1893"/>
                      <a:pt x="3121" y="2112"/>
                      <a:pt x="3503" y="2172"/>
                    </a:cubicBezTo>
                    <a:cubicBezTo>
                      <a:pt x="3676" y="2201"/>
                      <a:pt x="3856" y="2193"/>
                      <a:pt x="4025" y="2232"/>
                    </a:cubicBezTo>
                    <a:cubicBezTo>
                      <a:pt x="4357" y="2310"/>
                      <a:pt x="4622" y="2553"/>
                      <a:pt x="4940" y="2670"/>
                    </a:cubicBezTo>
                    <a:cubicBezTo>
                      <a:pt x="5101" y="2730"/>
                      <a:pt x="5268" y="2754"/>
                      <a:pt x="5437" y="2754"/>
                    </a:cubicBezTo>
                    <a:cubicBezTo>
                      <a:pt x="5861" y="2754"/>
                      <a:pt x="6297" y="2599"/>
                      <a:pt x="6701" y="2448"/>
                    </a:cubicBezTo>
                    <a:cubicBezTo>
                      <a:pt x="6779" y="2416"/>
                      <a:pt x="6857" y="2387"/>
                      <a:pt x="6934" y="2381"/>
                    </a:cubicBezTo>
                    <a:cubicBezTo>
                      <a:pt x="6950" y="2379"/>
                      <a:pt x="6966" y="2379"/>
                      <a:pt x="6982" y="2379"/>
                    </a:cubicBezTo>
                    <a:cubicBezTo>
                      <a:pt x="7053" y="2379"/>
                      <a:pt x="7123" y="2391"/>
                      <a:pt x="7192" y="2405"/>
                    </a:cubicBezTo>
                    <a:cubicBezTo>
                      <a:pt x="7362" y="2437"/>
                      <a:pt x="7531" y="2469"/>
                      <a:pt x="7704" y="2501"/>
                    </a:cubicBezTo>
                    <a:cubicBezTo>
                      <a:pt x="7794" y="2518"/>
                      <a:pt x="7890" y="2536"/>
                      <a:pt x="7984" y="2536"/>
                    </a:cubicBezTo>
                    <a:cubicBezTo>
                      <a:pt x="8058" y="2536"/>
                      <a:pt x="8131" y="2525"/>
                      <a:pt x="8198" y="2493"/>
                    </a:cubicBezTo>
                    <a:cubicBezTo>
                      <a:pt x="8400" y="2402"/>
                      <a:pt x="8495" y="2169"/>
                      <a:pt x="8540" y="1954"/>
                    </a:cubicBezTo>
                    <a:cubicBezTo>
                      <a:pt x="8590" y="1738"/>
                      <a:pt x="8618" y="1502"/>
                      <a:pt x="8760" y="1333"/>
                    </a:cubicBezTo>
                    <a:cubicBezTo>
                      <a:pt x="8933" y="1121"/>
                      <a:pt x="9233" y="1061"/>
                      <a:pt x="9508" y="1061"/>
                    </a:cubicBezTo>
                    <a:cubicBezTo>
                      <a:pt x="9685" y="1061"/>
                      <a:pt x="9862" y="1080"/>
                      <a:pt x="10036" y="1080"/>
                    </a:cubicBezTo>
                    <a:cubicBezTo>
                      <a:pt x="10060" y="1080"/>
                      <a:pt x="10084" y="1079"/>
                      <a:pt x="10108" y="1078"/>
                    </a:cubicBezTo>
                    <a:cubicBezTo>
                      <a:pt x="9928" y="994"/>
                      <a:pt x="9741" y="916"/>
                      <a:pt x="9550" y="852"/>
                    </a:cubicBezTo>
                    <a:cubicBezTo>
                      <a:pt x="8915" y="633"/>
                      <a:pt x="8243" y="523"/>
                      <a:pt x="7572" y="523"/>
                    </a:cubicBezTo>
                    <a:cubicBezTo>
                      <a:pt x="6912" y="523"/>
                      <a:pt x="6251" y="629"/>
                      <a:pt x="5625" y="841"/>
                    </a:cubicBezTo>
                    <a:lnTo>
                      <a:pt x="5314" y="661"/>
                    </a:lnTo>
                    <a:cubicBezTo>
                      <a:pt x="4584" y="182"/>
                      <a:pt x="3719" y="1"/>
                      <a:pt x="28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508928">
                <a:off x="3078848" y="1531391"/>
                <a:ext cx="37343" cy="12915"/>
              </a:xfrm>
              <a:custGeom>
                <a:avLst/>
                <a:gdLst/>
                <a:ahLst/>
                <a:cxnLst/>
                <a:rect l="l" t="t" r="r" b="b"/>
                <a:pathLst>
                  <a:path w="495" h="160" extrusionOk="0">
                    <a:moveTo>
                      <a:pt x="117" y="0"/>
                    </a:moveTo>
                    <a:cubicBezTo>
                      <a:pt x="102" y="0"/>
                      <a:pt x="87" y="1"/>
                      <a:pt x="71" y="2"/>
                    </a:cubicBezTo>
                    <a:cubicBezTo>
                      <a:pt x="1" y="5"/>
                      <a:pt x="1" y="100"/>
                      <a:pt x="64" y="121"/>
                    </a:cubicBezTo>
                    <a:cubicBezTo>
                      <a:pt x="138" y="142"/>
                      <a:pt x="216" y="153"/>
                      <a:pt x="294" y="157"/>
                    </a:cubicBezTo>
                    <a:cubicBezTo>
                      <a:pt x="316" y="158"/>
                      <a:pt x="339" y="160"/>
                      <a:pt x="361" y="160"/>
                    </a:cubicBezTo>
                    <a:cubicBezTo>
                      <a:pt x="404" y="160"/>
                      <a:pt x="445" y="153"/>
                      <a:pt x="477" y="118"/>
                    </a:cubicBezTo>
                    <a:cubicBezTo>
                      <a:pt x="495" y="100"/>
                      <a:pt x="491" y="72"/>
                      <a:pt x="474" y="54"/>
                    </a:cubicBezTo>
                    <a:cubicBezTo>
                      <a:pt x="428" y="5"/>
                      <a:pt x="350" y="12"/>
                      <a:pt x="286" y="8"/>
                    </a:cubicBezTo>
                    <a:cubicBezTo>
                      <a:pt x="231" y="6"/>
                      <a:pt x="175" y="0"/>
                      <a:pt x="117"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508928">
                <a:off x="3139366" y="1525440"/>
                <a:ext cx="19916" cy="9121"/>
              </a:xfrm>
              <a:custGeom>
                <a:avLst/>
                <a:gdLst/>
                <a:ahLst/>
                <a:cxnLst/>
                <a:rect l="l" t="t" r="r" b="b"/>
                <a:pathLst>
                  <a:path w="264" h="113" extrusionOk="0">
                    <a:moveTo>
                      <a:pt x="178" y="1"/>
                    </a:moveTo>
                    <a:cubicBezTo>
                      <a:pt x="134" y="1"/>
                      <a:pt x="90" y="13"/>
                      <a:pt x="48" y="29"/>
                    </a:cubicBezTo>
                    <a:cubicBezTo>
                      <a:pt x="1" y="45"/>
                      <a:pt x="19" y="113"/>
                      <a:pt x="62" y="113"/>
                    </a:cubicBezTo>
                    <a:cubicBezTo>
                      <a:pt x="67" y="113"/>
                      <a:pt x="72" y="112"/>
                      <a:pt x="77" y="110"/>
                    </a:cubicBezTo>
                    <a:cubicBezTo>
                      <a:pt x="133" y="92"/>
                      <a:pt x="193" y="81"/>
                      <a:pt x="246" y="53"/>
                    </a:cubicBezTo>
                    <a:cubicBezTo>
                      <a:pt x="263" y="47"/>
                      <a:pt x="263" y="18"/>
                      <a:pt x="246" y="11"/>
                    </a:cubicBezTo>
                    <a:cubicBezTo>
                      <a:pt x="223" y="4"/>
                      <a:pt x="201" y="1"/>
                      <a:pt x="17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508928">
                <a:off x="3176609" y="1513347"/>
                <a:ext cx="19916" cy="7103"/>
              </a:xfrm>
              <a:custGeom>
                <a:avLst/>
                <a:gdLst/>
                <a:ahLst/>
                <a:cxnLst/>
                <a:rect l="l" t="t" r="r" b="b"/>
                <a:pathLst>
                  <a:path w="264" h="88" extrusionOk="0">
                    <a:moveTo>
                      <a:pt x="133" y="0"/>
                    </a:moveTo>
                    <a:cubicBezTo>
                      <a:pt x="107" y="0"/>
                      <a:pt x="81" y="2"/>
                      <a:pt x="52" y="3"/>
                    </a:cubicBezTo>
                    <a:cubicBezTo>
                      <a:pt x="1" y="6"/>
                      <a:pt x="2" y="88"/>
                      <a:pt x="53" y="88"/>
                    </a:cubicBezTo>
                    <a:cubicBezTo>
                      <a:pt x="55" y="88"/>
                      <a:pt x="57" y="88"/>
                      <a:pt x="59" y="88"/>
                    </a:cubicBezTo>
                    <a:cubicBezTo>
                      <a:pt x="129" y="84"/>
                      <a:pt x="183" y="81"/>
                      <a:pt x="246" y="49"/>
                    </a:cubicBezTo>
                    <a:cubicBezTo>
                      <a:pt x="264" y="42"/>
                      <a:pt x="264" y="17"/>
                      <a:pt x="246" y="13"/>
                    </a:cubicBezTo>
                    <a:cubicBezTo>
                      <a:pt x="207" y="3"/>
                      <a:pt x="171" y="0"/>
                      <a:pt x="13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508928">
                <a:off x="3131851" y="1557074"/>
                <a:ext cx="31987" cy="8718"/>
              </a:xfrm>
              <a:custGeom>
                <a:avLst/>
                <a:gdLst/>
                <a:ahLst/>
                <a:cxnLst/>
                <a:rect l="l" t="t" r="r" b="b"/>
                <a:pathLst>
                  <a:path w="424" h="108" extrusionOk="0">
                    <a:moveTo>
                      <a:pt x="284" y="1"/>
                    </a:moveTo>
                    <a:cubicBezTo>
                      <a:pt x="208" y="1"/>
                      <a:pt x="133" y="8"/>
                      <a:pt x="56" y="11"/>
                    </a:cubicBezTo>
                    <a:cubicBezTo>
                      <a:pt x="7" y="11"/>
                      <a:pt x="0" y="95"/>
                      <a:pt x="53" y="99"/>
                    </a:cubicBezTo>
                    <a:cubicBezTo>
                      <a:pt x="98" y="104"/>
                      <a:pt x="141" y="108"/>
                      <a:pt x="184" y="108"/>
                    </a:cubicBezTo>
                    <a:cubicBezTo>
                      <a:pt x="259" y="108"/>
                      <a:pt x="331" y="96"/>
                      <a:pt x="403" y="61"/>
                    </a:cubicBezTo>
                    <a:cubicBezTo>
                      <a:pt x="424" y="50"/>
                      <a:pt x="416" y="11"/>
                      <a:pt x="392" y="7"/>
                    </a:cubicBezTo>
                    <a:cubicBezTo>
                      <a:pt x="356" y="3"/>
                      <a:pt x="320" y="1"/>
                      <a:pt x="28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508928">
                <a:off x="3114091" y="1472448"/>
                <a:ext cx="11542" cy="4924"/>
              </a:xfrm>
              <a:custGeom>
                <a:avLst/>
                <a:gdLst/>
                <a:ahLst/>
                <a:cxnLst/>
                <a:rect l="l" t="t" r="r" b="b"/>
                <a:pathLst>
                  <a:path w="153" h="61" extrusionOk="0">
                    <a:moveTo>
                      <a:pt x="76" y="0"/>
                    </a:moveTo>
                    <a:cubicBezTo>
                      <a:pt x="65" y="0"/>
                      <a:pt x="53" y="1"/>
                      <a:pt x="40" y="1"/>
                    </a:cubicBezTo>
                    <a:cubicBezTo>
                      <a:pt x="1" y="1"/>
                      <a:pt x="4" y="61"/>
                      <a:pt x="43" y="61"/>
                    </a:cubicBezTo>
                    <a:cubicBezTo>
                      <a:pt x="78" y="57"/>
                      <a:pt x="103" y="57"/>
                      <a:pt x="135" y="47"/>
                    </a:cubicBezTo>
                    <a:cubicBezTo>
                      <a:pt x="152" y="40"/>
                      <a:pt x="149" y="12"/>
                      <a:pt x="131" y="8"/>
                    </a:cubicBezTo>
                    <a:cubicBezTo>
                      <a:pt x="111" y="1"/>
                      <a:pt x="94" y="0"/>
                      <a:pt x="7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508928">
                <a:off x="3390942" y="1431495"/>
                <a:ext cx="41115" cy="21633"/>
              </a:xfrm>
              <a:custGeom>
                <a:avLst/>
                <a:gdLst/>
                <a:ahLst/>
                <a:cxnLst/>
                <a:rect l="l" t="t" r="r" b="b"/>
                <a:pathLst>
                  <a:path w="545" h="268" extrusionOk="0">
                    <a:moveTo>
                      <a:pt x="463" y="0"/>
                    </a:moveTo>
                    <a:cubicBezTo>
                      <a:pt x="458" y="0"/>
                      <a:pt x="453" y="1"/>
                      <a:pt x="447" y="3"/>
                    </a:cubicBezTo>
                    <a:cubicBezTo>
                      <a:pt x="292" y="52"/>
                      <a:pt x="154" y="109"/>
                      <a:pt x="24" y="208"/>
                    </a:cubicBezTo>
                    <a:cubicBezTo>
                      <a:pt x="0" y="224"/>
                      <a:pt x="9" y="267"/>
                      <a:pt x="38" y="267"/>
                    </a:cubicBezTo>
                    <a:cubicBezTo>
                      <a:pt x="39" y="267"/>
                      <a:pt x="40" y="267"/>
                      <a:pt x="41" y="267"/>
                    </a:cubicBezTo>
                    <a:cubicBezTo>
                      <a:pt x="208" y="239"/>
                      <a:pt x="349" y="179"/>
                      <a:pt x="493" y="98"/>
                    </a:cubicBezTo>
                    <a:cubicBezTo>
                      <a:pt x="545" y="72"/>
                      <a:pt x="512" y="0"/>
                      <a:pt x="4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508928">
                <a:off x="3291365" y="1525583"/>
                <a:ext cx="43227" cy="22036"/>
              </a:xfrm>
              <a:custGeom>
                <a:avLst/>
                <a:gdLst/>
                <a:ahLst/>
                <a:cxnLst/>
                <a:rect l="l" t="t" r="r" b="b"/>
                <a:pathLst>
                  <a:path w="573" h="273" extrusionOk="0">
                    <a:moveTo>
                      <a:pt x="515" y="0"/>
                    </a:moveTo>
                    <a:cubicBezTo>
                      <a:pt x="446" y="0"/>
                      <a:pt x="370" y="58"/>
                      <a:pt x="311" y="82"/>
                    </a:cubicBezTo>
                    <a:cubicBezTo>
                      <a:pt x="219" y="120"/>
                      <a:pt x="128" y="156"/>
                      <a:pt x="40" y="202"/>
                    </a:cubicBezTo>
                    <a:cubicBezTo>
                      <a:pt x="1" y="219"/>
                      <a:pt x="29" y="273"/>
                      <a:pt x="64" y="273"/>
                    </a:cubicBezTo>
                    <a:cubicBezTo>
                      <a:pt x="167" y="273"/>
                      <a:pt x="268" y="244"/>
                      <a:pt x="364" y="202"/>
                    </a:cubicBezTo>
                    <a:cubicBezTo>
                      <a:pt x="431" y="170"/>
                      <a:pt x="562" y="128"/>
                      <a:pt x="573" y="47"/>
                    </a:cubicBezTo>
                    <a:cubicBezTo>
                      <a:pt x="573" y="32"/>
                      <a:pt x="569" y="11"/>
                      <a:pt x="555" y="8"/>
                    </a:cubicBezTo>
                    <a:cubicBezTo>
                      <a:pt x="542" y="2"/>
                      <a:pt x="529" y="0"/>
                      <a:pt x="51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508928">
                <a:off x="3350235" y="1505518"/>
                <a:ext cx="21123" cy="14287"/>
              </a:xfrm>
              <a:custGeom>
                <a:avLst/>
                <a:gdLst/>
                <a:ahLst/>
                <a:cxnLst/>
                <a:rect l="l" t="t" r="r" b="b"/>
                <a:pathLst>
                  <a:path w="280" h="177" extrusionOk="0">
                    <a:moveTo>
                      <a:pt x="209" y="1"/>
                    </a:moveTo>
                    <a:cubicBezTo>
                      <a:pt x="200" y="1"/>
                      <a:pt x="192" y="3"/>
                      <a:pt x="184" y="7"/>
                    </a:cubicBezTo>
                    <a:cubicBezTo>
                      <a:pt x="127" y="35"/>
                      <a:pt x="74" y="74"/>
                      <a:pt x="24" y="116"/>
                    </a:cubicBezTo>
                    <a:cubicBezTo>
                      <a:pt x="1" y="137"/>
                      <a:pt x="23" y="177"/>
                      <a:pt x="50" y="177"/>
                    </a:cubicBezTo>
                    <a:cubicBezTo>
                      <a:pt x="51" y="177"/>
                      <a:pt x="52" y="177"/>
                      <a:pt x="53" y="177"/>
                    </a:cubicBezTo>
                    <a:cubicBezTo>
                      <a:pt x="127" y="169"/>
                      <a:pt x="194" y="138"/>
                      <a:pt x="247" y="81"/>
                    </a:cubicBezTo>
                    <a:cubicBezTo>
                      <a:pt x="279" y="43"/>
                      <a:pt x="247" y="1"/>
                      <a:pt x="20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508928">
                <a:off x="3272838" y="1552182"/>
                <a:ext cx="58617" cy="24700"/>
              </a:xfrm>
              <a:custGeom>
                <a:avLst/>
                <a:gdLst/>
                <a:ahLst/>
                <a:cxnLst/>
                <a:rect l="l" t="t" r="r" b="b"/>
                <a:pathLst>
                  <a:path w="777" h="306" extrusionOk="0">
                    <a:moveTo>
                      <a:pt x="712" y="0"/>
                    </a:moveTo>
                    <a:cubicBezTo>
                      <a:pt x="709" y="0"/>
                      <a:pt x="706" y="1"/>
                      <a:pt x="702" y="1"/>
                    </a:cubicBezTo>
                    <a:cubicBezTo>
                      <a:pt x="472" y="62"/>
                      <a:pt x="222" y="136"/>
                      <a:pt x="21" y="263"/>
                    </a:cubicBezTo>
                    <a:cubicBezTo>
                      <a:pt x="1" y="273"/>
                      <a:pt x="9" y="306"/>
                      <a:pt x="32" y="306"/>
                    </a:cubicBezTo>
                    <a:cubicBezTo>
                      <a:pt x="33" y="306"/>
                      <a:pt x="34" y="306"/>
                      <a:pt x="35" y="306"/>
                    </a:cubicBezTo>
                    <a:cubicBezTo>
                      <a:pt x="272" y="277"/>
                      <a:pt x="511" y="182"/>
                      <a:pt x="730" y="83"/>
                    </a:cubicBezTo>
                    <a:cubicBezTo>
                      <a:pt x="777" y="63"/>
                      <a:pt x="758" y="0"/>
                      <a:pt x="71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508928">
                <a:off x="3245487" y="1601557"/>
                <a:ext cx="27158" cy="15256"/>
              </a:xfrm>
              <a:custGeom>
                <a:avLst/>
                <a:gdLst/>
                <a:ahLst/>
                <a:cxnLst/>
                <a:rect l="l" t="t" r="r" b="b"/>
                <a:pathLst>
                  <a:path w="360" h="189" extrusionOk="0">
                    <a:moveTo>
                      <a:pt x="263" y="0"/>
                    </a:moveTo>
                    <a:cubicBezTo>
                      <a:pt x="166" y="0"/>
                      <a:pt x="61" y="51"/>
                      <a:pt x="17" y="135"/>
                    </a:cubicBezTo>
                    <a:cubicBezTo>
                      <a:pt x="1" y="161"/>
                      <a:pt x="26" y="189"/>
                      <a:pt x="51" y="189"/>
                    </a:cubicBezTo>
                    <a:cubicBezTo>
                      <a:pt x="54" y="189"/>
                      <a:pt x="56" y="189"/>
                      <a:pt x="59" y="188"/>
                    </a:cubicBezTo>
                    <a:cubicBezTo>
                      <a:pt x="109" y="173"/>
                      <a:pt x="147" y="149"/>
                      <a:pt x="194" y="131"/>
                    </a:cubicBezTo>
                    <a:cubicBezTo>
                      <a:pt x="236" y="110"/>
                      <a:pt x="285" y="100"/>
                      <a:pt x="328" y="79"/>
                    </a:cubicBezTo>
                    <a:cubicBezTo>
                      <a:pt x="359" y="64"/>
                      <a:pt x="359" y="18"/>
                      <a:pt x="324" y="7"/>
                    </a:cubicBezTo>
                    <a:cubicBezTo>
                      <a:pt x="305" y="2"/>
                      <a:pt x="284" y="0"/>
                      <a:pt x="26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508928">
                <a:off x="3306584" y="1613317"/>
                <a:ext cx="26404" cy="16790"/>
              </a:xfrm>
              <a:custGeom>
                <a:avLst/>
                <a:gdLst/>
                <a:ahLst/>
                <a:cxnLst/>
                <a:rect l="l" t="t" r="r" b="b"/>
                <a:pathLst>
                  <a:path w="350" h="208" extrusionOk="0">
                    <a:moveTo>
                      <a:pt x="291" y="0"/>
                    </a:moveTo>
                    <a:cubicBezTo>
                      <a:pt x="286" y="0"/>
                      <a:pt x="281" y="1"/>
                      <a:pt x="276" y="3"/>
                    </a:cubicBezTo>
                    <a:cubicBezTo>
                      <a:pt x="196" y="39"/>
                      <a:pt x="47" y="78"/>
                      <a:pt x="8" y="166"/>
                    </a:cubicBezTo>
                    <a:cubicBezTo>
                      <a:pt x="1" y="180"/>
                      <a:pt x="12" y="201"/>
                      <a:pt x="29" y="205"/>
                    </a:cubicBezTo>
                    <a:cubicBezTo>
                      <a:pt x="37" y="206"/>
                      <a:pt x="45" y="207"/>
                      <a:pt x="53" y="207"/>
                    </a:cubicBezTo>
                    <a:cubicBezTo>
                      <a:pt x="140" y="207"/>
                      <a:pt x="244" y="123"/>
                      <a:pt x="315" y="81"/>
                    </a:cubicBezTo>
                    <a:cubicBezTo>
                      <a:pt x="350" y="59"/>
                      <a:pt x="329" y="0"/>
                      <a:pt x="29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508928">
                <a:off x="3403793" y="1526961"/>
                <a:ext cx="39229" cy="32691"/>
              </a:xfrm>
              <a:custGeom>
                <a:avLst/>
                <a:gdLst/>
                <a:ahLst/>
                <a:cxnLst/>
                <a:rect l="l" t="t" r="r" b="b"/>
                <a:pathLst>
                  <a:path w="520" h="405" extrusionOk="0">
                    <a:moveTo>
                      <a:pt x="438" y="1"/>
                    </a:moveTo>
                    <a:cubicBezTo>
                      <a:pt x="424" y="1"/>
                      <a:pt x="410" y="6"/>
                      <a:pt x="398" y="19"/>
                    </a:cubicBezTo>
                    <a:cubicBezTo>
                      <a:pt x="277" y="139"/>
                      <a:pt x="140" y="241"/>
                      <a:pt x="16" y="361"/>
                    </a:cubicBezTo>
                    <a:cubicBezTo>
                      <a:pt x="0" y="378"/>
                      <a:pt x="16" y="405"/>
                      <a:pt x="38" y="405"/>
                    </a:cubicBezTo>
                    <a:cubicBezTo>
                      <a:pt x="40" y="405"/>
                      <a:pt x="42" y="404"/>
                      <a:pt x="44" y="404"/>
                    </a:cubicBezTo>
                    <a:cubicBezTo>
                      <a:pt x="221" y="340"/>
                      <a:pt x="355" y="224"/>
                      <a:pt x="482" y="93"/>
                    </a:cubicBezTo>
                    <a:cubicBezTo>
                      <a:pt x="520" y="53"/>
                      <a:pt x="480" y="1"/>
                      <a:pt x="43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508928">
                <a:off x="3451897" y="1648460"/>
                <a:ext cx="12749" cy="13803"/>
              </a:xfrm>
              <a:custGeom>
                <a:avLst/>
                <a:gdLst/>
                <a:ahLst/>
                <a:cxnLst/>
                <a:rect l="l" t="t" r="r" b="b"/>
                <a:pathLst>
                  <a:path w="169" h="171" extrusionOk="0">
                    <a:moveTo>
                      <a:pt x="107" y="1"/>
                    </a:moveTo>
                    <a:cubicBezTo>
                      <a:pt x="94" y="1"/>
                      <a:pt x="81" y="5"/>
                      <a:pt x="71" y="15"/>
                    </a:cubicBezTo>
                    <a:cubicBezTo>
                      <a:pt x="32" y="50"/>
                      <a:pt x="1" y="85"/>
                      <a:pt x="4" y="139"/>
                    </a:cubicBezTo>
                    <a:cubicBezTo>
                      <a:pt x="4" y="153"/>
                      <a:pt x="18" y="170"/>
                      <a:pt x="32" y="170"/>
                    </a:cubicBezTo>
                    <a:cubicBezTo>
                      <a:pt x="36" y="170"/>
                      <a:pt x="41" y="171"/>
                      <a:pt x="45" y="171"/>
                    </a:cubicBezTo>
                    <a:cubicBezTo>
                      <a:pt x="107" y="171"/>
                      <a:pt x="139" y="120"/>
                      <a:pt x="159" y="61"/>
                    </a:cubicBezTo>
                    <a:cubicBezTo>
                      <a:pt x="169" y="24"/>
                      <a:pt x="138" y="1"/>
                      <a:pt x="107"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508928">
                <a:off x="3375942" y="1775379"/>
                <a:ext cx="24669" cy="21391"/>
              </a:xfrm>
              <a:custGeom>
                <a:avLst/>
                <a:gdLst/>
                <a:ahLst/>
                <a:cxnLst/>
                <a:rect l="l" t="t" r="r" b="b"/>
                <a:pathLst>
                  <a:path w="327" h="265" extrusionOk="0">
                    <a:moveTo>
                      <a:pt x="264" y="1"/>
                    </a:moveTo>
                    <a:cubicBezTo>
                      <a:pt x="257" y="1"/>
                      <a:pt x="249" y="3"/>
                      <a:pt x="241" y="7"/>
                    </a:cubicBezTo>
                    <a:cubicBezTo>
                      <a:pt x="163" y="49"/>
                      <a:pt x="15" y="113"/>
                      <a:pt x="4" y="209"/>
                    </a:cubicBezTo>
                    <a:cubicBezTo>
                      <a:pt x="1" y="243"/>
                      <a:pt x="22" y="265"/>
                      <a:pt x="54" y="265"/>
                    </a:cubicBezTo>
                    <a:cubicBezTo>
                      <a:pt x="57" y="265"/>
                      <a:pt x="60" y="265"/>
                      <a:pt x="63" y="265"/>
                    </a:cubicBezTo>
                    <a:cubicBezTo>
                      <a:pt x="109" y="265"/>
                      <a:pt x="133" y="238"/>
                      <a:pt x="170" y="204"/>
                    </a:cubicBezTo>
                    <a:cubicBezTo>
                      <a:pt x="216" y="162"/>
                      <a:pt x="258" y="120"/>
                      <a:pt x="297" y="74"/>
                    </a:cubicBezTo>
                    <a:cubicBezTo>
                      <a:pt x="327" y="42"/>
                      <a:pt x="299" y="1"/>
                      <a:pt x="26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1"/>
              <p:cNvSpPr/>
              <p:nvPr/>
            </p:nvSpPr>
            <p:spPr>
              <a:xfrm rot="-508928">
                <a:off x="3387160" y="1827547"/>
                <a:ext cx="12146" cy="12350"/>
              </a:xfrm>
              <a:custGeom>
                <a:avLst/>
                <a:gdLst/>
                <a:ahLst/>
                <a:cxnLst/>
                <a:rect l="l" t="t" r="r" b="b"/>
                <a:pathLst>
                  <a:path w="161" h="153" extrusionOk="0">
                    <a:moveTo>
                      <a:pt x="79" y="1"/>
                    </a:moveTo>
                    <a:cubicBezTo>
                      <a:pt x="63" y="1"/>
                      <a:pt x="47" y="7"/>
                      <a:pt x="36" y="21"/>
                    </a:cubicBezTo>
                    <a:cubicBezTo>
                      <a:pt x="33" y="29"/>
                      <a:pt x="29" y="32"/>
                      <a:pt x="26" y="39"/>
                    </a:cubicBezTo>
                    <a:cubicBezTo>
                      <a:pt x="8" y="64"/>
                      <a:pt x="1" y="96"/>
                      <a:pt x="18" y="121"/>
                    </a:cubicBezTo>
                    <a:cubicBezTo>
                      <a:pt x="36" y="145"/>
                      <a:pt x="51" y="153"/>
                      <a:pt x="79" y="153"/>
                    </a:cubicBezTo>
                    <a:cubicBezTo>
                      <a:pt x="111" y="153"/>
                      <a:pt x="132" y="124"/>
                      <a:pt x="142" y="96"/>
                    </a:cubicBezTo>
                    <a:cubicBezTo>
                      <a:pt x="142" y="93"/>
                      <a:pt x="146" y="85"/>
                      <a:pt x="146" y="78"/>
                    </a:cubicBezTo>
                    <a:cubicBezTo>
                      <a:pt x="160" y="36"/>
                      <a:pt x="118" y="1"/>
                      <a:pt x="7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1"/>
              <p:cNvSpPr/>
              <p:nvPr/>
            </p:nvSpPr>
            <p:spPr>
              <a:xfrm rot="-508928">
                <a:off x="3441496" y="1849053"/>
                <a:ext cx="12523" cy="15579"/>
              </a:xfrm>
              <a:custGeom>
                <a:avLst/>
                <a:gdLst/>
                <a:ahLst/>
                <a:cxnLst/>
                <a:rect l="l" t="t" r="r" b="b"/>
                <a:pathLst>
                  <a:path w="166" h="193" extrusionOk="0">
                    <a:moveTo>
                      <a:pt x="100" y="0"/>
                    </a:moveTo>
                    <a:cubicBezTo>
                      <a:pt x="87" y="0"/>
                      <a:pt x="73" y="6"/>
                      <a:pt x="64" y="19"/>
                    </a:cubicBezTo>
                    <a:cubicBezTo>
                      <a:pt x="46" y="47"/>
                      <a:pt x="25" y="75"/>
                      <a:pt x="11" y="103"/>
                    </a:cubicBezTo>
                    <a:cubicBezTo>
                      <a:pt x="0" y="121"/>
                      <a:pt x="0" y="150"/>
                      <a:pt x="15" y="163"/>
                    </a:cubicBezTo>
                    <a:cubicBezTo>
                      <a:pt x="29" y="188"/>
                      <a:pt x="39" y="192"/>
                      <a:pt x="67" y="192"/>
                    </a:cubicBezTo>
                    <a:cubicBezTo>
                      <a:pt x="88" y="192"/>
                      <a:pt x="109" y="178"/>
                      <a:pt x="117" y="160"/>
                    </a:cubicBezTo>
                    <a:cubicBezTo>
                      <a:pt x="135" y="129"/>
                      <a:pt x="145" y="97"/>
                      <a:pt x="156" y="65"/>
                    </a:cubicBezTo>
                    <a:cubicBezTo>
                      <a:pt x="166" y="30"/>
                      <a:pt x="132" y="0"/>
                      <a:pt x="10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rot="-508928">
                <a:off x="3613522" y="1570636"/>
                <a:ext cx="16069" cy="23731"/>
              </a:xfrm>
              <a:custGeom>
                <a:avLst/>
                <a:gdLst/>
                <a:ahLst/>
                <a:cxnLst/>
                <a:rect l="l" t="t" r="r" b="b"/>
                <a:pathLst>
                  <a:path w="213" h="294" extrusionOk="0">
                    <a:moveTo>
                      <a:pt x="155" y="0"/>
                    </a:moveTo>
                    <a:cubicBezTo>
                      <a:pt x="137" y="0"/>
                      <a:pt x="119" y="9"/>
                      <a:pt x="106" y="29"/>
                    </a:cubicBezTo>
                    <a:cubicBezTo>
                      <a:pt x="78" y="78"/>
                      <a:pt x="49" y="131"/>
                      <a:pt x="21" y="180"/>
                    </a:cubicBezTo>
                    <a:cubicBezTo>
                      <a:pt x="0" y="208"/>
                      <a:pt x="15" y="251"/>
                      <a:pt x="36" y="272"/>
                    </a:cubicBezTo>
                    <a:cubicBezTo>
                      <a:pt x="46" y="283"/>
                      <a:pt x="60" y="290"/>
                      <a:pt x="75" y="293"/>
                    </a:cubicBezTo>
                    <a:cubicBezTo>
                      <a:pt x="78" y="293"/>
                      <a:pt x="81" y="293"/>
                      <a:pt x="84" y="293"/>
                    </a:cubicBezTo>
                    <a:cubicBezTo>
                      <a:pt x="114" y="293"/>
                      <a:pt x="150" y="280"/>
                      <a:pt x="159" y="251"/>
                    </a:cubicBezTo>
                    <a:cubicBezTo>
                      <a:pt x="184" y="190"/>
                      <a:pt x="205" y="127"/>
                      <a:pt x="209" y="63"/>
                    </a:cubicBezTo>
                    <a:cubicBezTo>
                      <a:pt x="213" y="26"/>
                      <a:pt x="185" y="0"/>
                      <a:pt x="15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1"/>
              <p:cNvSpPr/>
              <p:nvPr/>
            </p:nvSpPr>
            <p:spPr>
              <a:xfrm rot="-508928">
                <a:off x="3580743" y="1599870"/>
                <a:ext cx="26253" cy="33902"/>
              </a:xfrm>
              <a:custGeom>
                <a:avLst/>
                <a:gdLst/>
                <a:ahLst/>
                <a:cxnLst/>
                <a:rect l="l" t="t" r="r" b="b"/>
                <a:pathLst>
                  <a:path w="348" h="420" extrusionOk="0">
                    <a:moveTo>
                      <a:pt x="292" y="1"/>
                    </a:moveTo>
                    <a:cubicBezTo>
                      <a:pt x="278" y="1"/>
                      <a:pt x="264" y="5"/>
                      <a:pt x="254" y="15"/>
                    </a:cubicBezTo>
                    <a:cubicBezTo>
                      <a:pt x="162" y="92"/>
                      <a:pt x="99" y="194"/>
                      <a:pt x="39" y="300"/>
                    </a:cubicBezTo>
                    <a:cubicBezTo>
                      <a:pt x="0" y="362"/>
                      <a:pt x="61" y="420"/>
                      <a:pt x="119" y="420"/>
                    </a:cubicBezTo>
                    <a:cubicBezTo>
                      <a:pt x="147" y="420"/>
                      <a:pt x="174" y="407"/>
                      <a:pt x="190" y="375"/>
                    </a:cubicBezTo>
                    <a:cubicBezTo>
                      <a:pt x="239" y="269"/>
                      <a:pt x="300" y="166"/>
                      <a:pt x="335" y="53"/>
                    </a:cubicBezTo>
                    <a:cubicBezTo>
                      <a:pt x="347" y="20"/>
                      <a:pt x="320" y="1"/>
                      <a:pt x="29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p:nvPr/>
            </p:nvSpPr>
            <p:spPr>
              <a:xfrm rot="-508928">
                <a:off x="3600023" y="1621390"/>
                <a:ext cx="12674" cy="12269"/>
              </a:xfrm>
              <a:custGeom>
                <a:avLst/>
                <a:gdLst/>
                <a:ahLst/>
                <a:cxnLst/>
                <a:rect l="l" t="t" r="r" b="b"/>
                <a:pathLst>
                  <a:path w="168" h="152" extrusionOk="0">
                    <a:moveTo>
                      <a:pt x="96" y="1"/>
                    </a:moveTo>
                    <a:cubicBezTo>
                      <a:pt x="87" y="1"/>
                      <a:pt x="78" y="3"/>
                      <a:pt x="70" y="9"/>
                    </a:cubicBezTo>
                    <a:cubicBezTo>
                      <a:pt x="21" y="40"/>
                      <a:pt x="0" y="79"/>
                      <a:pt x="28" y="136"/>
                    </a:cubicBezTo>
                    <a:cubicBezTo>
                      <a:pt x="34" y="144"/>
                      <a:pt x="48" y="151"/>
                      <a:pt x="60" y="151"/>
                    </a:cubicBezTo>
                    <a:cubicBezTo>
                      <a:pt x="62" y="151"/>
                      <a:pt x="65" y="151"/>
                      <a:pt x="67" y="150"/>
                    </a:cubicBezTo>
                    <a:cubicBezTo>
                      <a:pt x="106" y="133"/>
                      <a:pt x="120" y="108"/>
                      <a:pt x="145" y="76"/>
                    </a:cubicBezTo>
                    <a:cubicBezTo>
                      <a:pt x="167" y="39"/>
                      <a:pt x="131" y="1"/>
                      <a:pt x="9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1"/>
              <p:cNvSpPr/>
              <p:nvPr/>
            </p:nvSpPr>
            <p:spPr>
              <a:xfrm rot="-508928">
                <a:off x="3591371" y="1671655"/>
                <a:ext cx="10411" cy="14287"/>
              </a:xfrm>
              <a:custGeom>
                <a:avLst/>
                <a:gdLst/>
                <a:ahLst/>
                <a:cxnLst/>
                <a:rect l="l" t="t" r="r" b="b"/>
                <a:pathLst>
                  <a:path w="138" h="177" extrusionOk="0">
                    <a:moveTo>
                      <a:pt x="86" y="0"/>
                    </a:moveTo>
                    <a:cubicBezTo>
                      <a:pt x="73" y="0"/>
                      <a:pt x="61" y="7"/>
                      <a:pt x="53" y="22"/>
                    </a:cubicBezTo>
                    <a:cubicBezTo>
                      <a:pt x="25" y="64"/>
                      <a:pt x="0" y="96"/>
                      <a:pt x="4" y="149"/>
                    </a:cubicBezTo>
                    <a:cubicBezTo>
                      <a:pt x="6" y="165"/>
                      <a:pt x="21" y="177"/>
                      <a:pt x="38" y="177"/>
                    </a:cubicBezTo>
                    <a:cubicBezTo>
                      <a:pt x="43" y="177"/>
                      <a:pt x="48" y="176"/>
                      <a:pt x="53" y="173"/>
                    </a:cubicBezTo>
                    <a:cubicBezTo>
                      <a:pt x="95" y="146"/>
                      <a:pt x="106" y="107"/>
                      <a:pt x="123" y="61"/>
                    </a:cubicBezTo>
                    <a:cubicBezTo>
                      <a:pt x="137" y="27"/>
                      <a:pt x="112" y="0"/>
                      <a:pt x="8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1"/>
              <p:cNvSpPr/>
              <p:nvPr/>
            </p:nvSpPr>
            <p:spPr>
              <a:xfrm rot="-508928">
                <a:off x="3651262" y="1730576"/>
                <a:ext cx="15013" cy="25830"/>
              </a:xfrm>
              <a:custGeom>
                <a:avLst/>
                <a:gdLst/>
                <a:ahLst/>
                <a:cxnLst/>
                <a:rect l="l" t="t" r="r" b="b"/>
                <a:pathLst>
                  <a:path w="199" h="320" extrusionOk="0">
                    <a:moveTo>
                      <a:pt x="139" y="1"/>
                    </a:moveTo>
                    <a:cubicBezTo>
                      <a:pt x="121" y="1"/>
                      <a:pt x="103" y="12"/>
                      <a:pt x="99" y="31"/>
                    </a:cubicBezTo>
                    <a:cubicBezTo>
                      <a:pt x="86" y="98"/>
                      <a:pt x="65" y="158"/>
                      <a:pt x="29" y="217"/>
                    </a:cubicBezTo>
                    <a:cubicBezTo>
                      <a:pt x="1" y="272"/>
                      <a:pt x="55" y="320"/>
                      <a:pt x="102" y="320"/>
                    </a:cubicBezTo>
                    <a:cubicBezTo>
                      <a:pt x="126" y="320"/>
                      <a:pt x="147" y="308"/>
                      <a:pt x="156" y="281"/>
                    </a:cubicBezTo>
                    <a:cubicBezTo>
                      <a:pt x="187" y="196"/>
                      <a:pt x="198" y="115"/>
                      <a:pt x="174" y="26"/>
                    </a:cubicBezTo>
                    <a:cubicBezTo>
                      <a:pt x="169" y="9"/>
                      <a:pt x="154" y="1"/>
                      <a:pt x="13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1"/>
              <p:cNvSpPr/>
              <p:nvPr/>
            </p:nvSpPr>
            <p:spPr>
              <a:xfrm rot="-508928">
                <a:off x="3727701" y="1763113"/>
                <a:ext cx="20972" cy="54324"/>
              </a:xfrm>
              <a:custGeom>
                <a:avLst/>
                <a:gdLst/>
                <a:ahLst/>
                <a:cxnLst/>
                <a:rect l="l" t="t" r="r" b="b"/>
                <a:pathLst>
                  <a:path w="278" h="673" extrusionOk="0">
                    <a:moveTo>
                      <a:pt x="236" y="0"/>
                    </a:moveTo>
                    <a:cubicBezTo>
                      <a:pt x="225" y="0"/>
                      <a:pt x="214" y="6"/>
                      <a:pt x="209" y="22"/>
                    </a:cubicBezTo>
                    <a:cubicBezTo>
                      <a:pt x="163" y="141"/>
                      <a:pt x="124" y="265"/>
                      <a:pt x="89" y="392"/>
                    </a:cubicBezTo>
                    <a:cubicBezTo>
                      <a:pt x="67" y="470"/>
                      <a:pt x="0" y="590"/>
                      <a:pt x="78" y="654"/>
                    </a:cubicBezTo>
                    <a:cubicBezTo>
                      <a:pt x="93" y="666"/>
                      <a:pt x="110" y="672"/>
                      <a:pt x="126" y="672"/>
                    </a:cubicBezTo>
                    <a:cubicBezTo>
                      <a:pt x="165" y="672"/>
                      <a:pt x="202" y="641"/>
                      <a:pt x="202" y="594"/>
                    </a:cubicBezTo>
                    <a:cubicBezTo>
                      <a:pt x="199" y="509"/>
                      <a:pt x="227" y="421"/>
                      <a:pt x="241" y="336"/>
                    </a:cubicBezTo>
                    <a:cubicBezTo>
                      <a:pt x="255" y="240"/>
                      <a:pt x="269" y="141"/>
                      <a:pt x="276" y="43"/>
                    </a:cubicBezTo>
                    <a:cubicBezTo>
                      <a:pt x="278" y="20"/>
                      <a:pt x="256" y="0"/>
                      <a:pt x="23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1"/>
              <p:cNvSpPr/>
              <p:nvPr/>
            </p:nvSpPr>
            <p:spPr>
              <a:xfrm rot="-508928">
                <a:off x="3711787" y="1785777"/>
                <a:ext cx="12674" cy="25669"/>
              </a:xfrm>
              <a:custGeom>
                <a:avLst/>
                <a:gdLst/>
                <a:ahLst/>
                <a:cxnLst/>
                <a:rect l="l" t="t" r="r" b="b"/>
                <a:pathLst>
                  <a:path w="168" h="318" extrusionOk="0">
                    <a:moveTo>
                      <a:pt x="121" y="1"/>
                    </a:moveTo>
                    <a:cubicBezTo>
                      <a:pt x="102" y="1"/>
                      <a:pt x="82" y="12"/>
                      <a:pt x="75" y="33"/>
                    </a:cubicBezTo>
                    <a:cubicBezTo>
                      <a:pt x="54" y="100"/>
                      <a:pt x="33" y="167"/>
                      <a:pt x="15" y="230"/>
                    </a:cubicBezTo>
                    <a:cubicBezTo>
                      <a:pt x="1" y="284"/>
                      <a:pt x="48" y="317"/>
                      <a:pt x="92" y="317"/>
                    </a:cubicBezTo>
                    <a:cubicBezTo>
                      <a:pt x="123" y="317"/>
                      <a:pt x="152" y="300"/>
                      <a:pt x="156" y="262"/>
                    </a:cubicBezTo>
                    <a:cubicBezTo>
                      <a:pt x="168" y="188"/>
                      <a:pt x="168" y="114"/>
                      <a:pt x="160" y="40"/>
                    </a:cubicBezTo>
                    <a:cubicBezTo>
                      <a:pt x="158" y="13"/>
                      <a:pt x="140" y="1"/>
                      <a:pt x="12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1"/>
              <p:cNvSpPr/>
              <p:nvPr/>
            </p:nvSpPr>
            <p:spPr>
              <a:xfrm rot="-508928">
                <a:off x="3728894" y="1841372"/>
                <a:ext cx="18483" cy="24377"/>
              </a:xfrm>
              <a:custGeom>
                <a:avLst/>
                <a:gdLst/>
                <a:ahLst/>
                <a:cxnLst/>
                <a:rect l="l" t="t" r="r" b="b"/>
                <a:pathLst>
                  <a:path w="245" h="302" extrusionOk="0">
                    <a:moveTo>
                      <a:pt x="181" y="0"/>
                    </a:moveTo>
                    <a:cubicBezTo>
                      <a:pt x="161" y="0"/>
                      <a:pt x="141" y="9"/>
                      <a:pt x="128" y="27"/>
                    </a:cubicBezTo>
                    <a:cubicBezTo>
                      <a:pt x="101" y="70"/>
                      <a:pt x="75" y="113"/>
                      <a:pt x="54" y="159"/>
                    </a:cubicBezTo>
                    <a:lnTo>
                      <a:pt x="54" y="159"/>
                    </a:lnTo>
                    <a:cubicBezTo>
                      <a:pt x="1" y="200"/>
                      <a:pt x="62" y="302"/>
                      <a:pt x="123" y="302"/>
                    </a:cubicBezTo>
                    <a:cubicBezTo>
                      <a:pt x="145" y="302"/>
                      <a:pt x="168" y="288"/>
                      <a:pt x="185" y="254"/>
                    </a:cubicBezTo>
                    <a:cubicBezTo>
                      <a:pt x="213" y="197"/>
                      <a:pt x="227" y="130"/>
                      <a:pt x="237" y="66"/>
                    </a:cubicBezTo>
                    <a:cubicBezTo>
                      <a:pt x="244" y="24"/>
                      <a:pt x="214" y="0"/>
                      <a:pt x="18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1"/>
              <p:cNvSpPr/>
              <p:nvPr/>
            </p:nvSpPr>
            <p:spPr>
              <a:xfrm rot="-508928">
                <a:off x="3747129" y="1706828"/>
                <a:ext cx="8600" cy="15579"/>
              </a:xfrm>
              <a:custGeom>
                <a:avLst/>
                <a:gdLst/>
                <a:ahLst/>
                <a:cxnLst/>
                <a:rect l="l" t="t" r="r" b="b"/>
                <a:pathLst>
                  <a:path w="114" h="193" extrusionOk="0">
                    <a:moveTo>
                      <a:pt x="42" y="1"/>
                    </a:moveTo>
                    <a:cubicBezTo>
                      <a:pt x="22" y="1"/>
                      <a:pt x="4" y="13"/>
                      <a:pt x="8" y="38"/>
                    </a:cubicBezTo>
                    <a:cubicBezTo>
                      <a:pt x="14" y="84"/>
                      <a:pt x="0" y="131"/>
                      <a:pt x="18" y="173"/>
                    </a:cubicBezTo>
                    <a:cubicBezTo>
                      <a:pt x="20" y="185"/>
                      <a:pt x="33" y="193"/>
                      <a:pt x="45" y="193"/>
                    </a:cubicBezTo>
                    <a:cubicBezTo>
                      <a:pt x="49" y="193"/>
                      <a:pt x="53" y="192"/>
                      <a:pt x="57" y="190"/>
                    </a:cubicBezTo>
                    <a:cubicBezTo>
                      <a:pt x="114" y="152"/>
                      <a:pt x="106" y="81"/>
                      <a:pt x="81" y="25"/>
                    </a:cubicBezTo>
                    <a:cubicBezTo>
                      <a:pt x="75" y="9"/>
                      <a:pt x="58" y="1"/>
                      <a:pt x="4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1"/>
              <p:cNvSpPr/>
              <p:nvPr/>
            </p:nvSpPr>
            <p:spPr>
              <a:xfrm rot="-508928">
                <a:off x="3825732" y="1709412"/>
                <a:ext cx="15465" cy="24619"/>
              </a:xfrm>
              <a:custGeom>
                <a:avLst/>
                <a:gdLst/>
                <a:ahLst/>
                <a:cxnLst/>
                <a:rect l="l" t="t" r="r" b="b"/>
                <a:pathLst>
                  <a:path w="205" h="305" extrusionOk="0">
                    <a:moveTo>
                      <a:pt x="79" y="0"/>
                    </a:moveTo>
                    <a:cubicBezTo>
                      <a:pt x="64" y="0"/>
                      <a:pt x="49" y="9"/>
                      <a:pt x="46" y="27"/>
                    </a:cubicBezTo>
                    <a:cubicBezTo>
                      <a:pt x="35" y="101"/>
                      <a:pt x="0" y="242"/>
                      <a:pt x="70" y="292"/>
                    </a:cubicBezTo>
                    <a:cubicBezTo>
                      <a:pt x="81" y="300"/>
                      <a:pt x="92" y="305"/>
                      <a:pt x="104" y="305"/>
                    </a:cubicBezTo>
                    <a:cubicBezTo>
                      <a:pt x="117" y="305"/>
                      <a:pt x="130" y="299"/>
                      <a:pt x="141" y="288"/>
                    </a:cubicBezTo>
                    <a:cubicBezTo>
                      <a:pt x="204" y="221"/>
                      <a:pt x="141" y="98"/>
                      <a:pt x="113" y="23"/>
                    </a:cubicBezTo>
                    <a:cubicBezTo>
                      <a:pt x="107" y="8"/>
                      <a:pt x="93" y="0"/>
                      <a:pt x="7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1"/>
              <p:cNvSpPr/>
              <p:nvPr/>
            </p:nvSpPr>
            <p:spPr>
              <a:xfrm rot="-508928">
                <a:off x="3830419" y="1765210"/>
                <a:ext cx="11995" cy="27848"/>
              </a:xfrm>
              <a:custGeom>
                <a:avLst/>
                <a:gdLst/>
                <a:ahLst/>
                <a:cxnLst/>
                <a:rect l="l" t="t" r="r" b="b"/>
                <a:pathLst>
                  <a:path w="159" h="345" extrusionOk="0">
                    <a:moveTo>
                      <a:pt x="88" y="0"/>
                    </a:moveTo>
                    <a:cubicBezTo>
                      <a:pt x="67" y="0"/>
                      <a:pt x="46" y="15"/>
                      <a:pt x="39" y="37"/>
                    </a:cubicBezTo>
                    <a:cubicBezTo>
                      <a:pt x="25" y="93"/>
                      <a:pt x="28" y="150"/>
                      <a:pt x="15" y="209"/>
                    </a:cubicBezTo>
                    <a:cubicBezTo>
                      <a:pt x="4" y="263"/>
                      <a:pt x="0" y="291"/>
                      <a:pt x="43" y="330"/>
                    </a:cubicBezTo>
                    <a:cubicBezTo>
                      <a:pt x="53" y="340"/>
                      <a:pt x="65" y="344"/>
                      <a:pt x="77" y="344"/>
                    </a:cubicBezTo>
                    <a:cubicBezTo>
                      <a:pt x="87" y="344"/>
                      <a:pt x="97" y="341"/>
                      <a:pt x="106" y="337"/>
                    </a:cubicBezTo>
                    <a:cubicBezTo>
                      <a:pt x="113" y="333"/>
                      <a:pt x="117" y="330"/>
                      <a:pt x="124" y="326"/>
                    </a:cubicBezTo>
                    <a:cubicBezTo>
                      <a:pt x="149" y="315"/>
                      <a:pt x="159" y="284"/>
                      <a:pt x="159" y="259"/>
                    </a:cubicBezTo>
                    <a:cubicBezTo>
                      <a:pt x="159" y="182"/>
                      <a:pt x="156" y="90"/>
                      <a:pt x="121" y="19"/>
                    </a:cubicBezTo>
                    <a:cubicBezTo>
                      <a:pt x="113" y="6"/>
                      <a:pt x="101" y="0"/>
                      <a:pt x="8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1"/>
              <p:cNvSpPr/>
              <p:nvPr/>
            </p:nvSpPr>
            <p:spPr>
              <a:xfrm rot="-508928">
                <a:off x="3823348" y="1812981"/>
                <a:ext cx="15767" cy="42458"/>
              </a:xfrm>
              <a:custGeom>
                <a:avLst/>
                <a:gdLst/>
                <a:ahLst/>
                <a:cxnLst/>
                <a:rect l="l" t="t" r="r" b="b"/>
                <a:pathLst>
                  <a:path w="209" h="526" extrusionOk="0">
                    <a:moveTo>
                      <a:pt x="130" y="0"/>
                    </a:moveTo>
                    <a:cubicBezTo>
                      <a:pt x="110" y="0"/>
                      <a:pt x="91" y="13"/>
                      <a:pt x="85" y="37"/>
                    </a:cubicBezTo>
                    <a:cubicBezTo>
                      <a:pt x="64" y="115"/>
                      <a:pt x="60" y="196"/>
                      <a:pt x="46" y="274"/>
                    </a:cubicBezTo>
                    <a:cubicBezTo>
                      <a:pt x="32" y="338"/>
                      <a:pt x="0" y="405"/>
                      <a:pt x="15" y="472"/>
                    </a:cubicBezTo>
                    <a:cubicBezTo>
                      <a:pt x="22" y="508"/>
                      <a:pt x="57" y="526"/>
                      <a:pt x="91" y="526"/>
                    </a:cubicBezTo>
                    <a:cubicBezTo>
                      <a:pt x="107" y="526"/>
                      <a:pt x="122" y="522"/>
                      <a:pt x="134" y="514"/>
                    </a:cubicBezTo>
                    <a:cubicBezTo>
                      <a:pt x="184" y="486"/>
                      <a:pt x="191" y="369"/>
                      <a:pt x="194" y="320"/>
                    </a:cubicBezTo>
                    <a:cubicBezTo>
                      <a:pt x="209" y="224"/>
                      <a:pt x="209" y="118"/>
                      <a:pt x="173" y="30"/>
                    </a:cubicBezTo>
                    <a:cubicBezTo>
                      <a:pt x="165" y="10"/>
                      <a:pt x="147" y="0"/>
                      <a:pt x="13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1"/>
              <p:cNvSpPr/>
              <p:nvPr/>
            </p:nvSpPr>
            <p:spPr>
              <a:xfrm rot="-508928">
                <a:off x="3850182" y="1824189"/>
                <a:ext cx="12599" cy="20018"/>
              </a:xfrm>
              <a:custGeom>
                <a:avLst/>
                <a:gdLst/>
                <a:ahLst/>
                <a:cxnLst/>
                <a:rect l="l" t="t" r="r" b="b"/>
                <a:pathLst>
                  <a:path w="167" h="248" extrusionOk="0">
                    <a:moveTo>
                      <a:pt x="63" y="1"/>
                    </a:moveTo>
                    <a:cubicBezTo>
                      <a:pt x="47" y="1"/>
                      <a:pt x="32" y="10"/>
                      <a:pt x="29" y="29"/>
                    </a:cubicBezTo>
                    <a:cubicBezTo>
                      <a:pt x="22" y="103"/>
                      <a:pt x="1" y="198"/>
                      <a:pt x="71" y="244"/>
                    </a:cubicBezTo>
                    <a:cubicBezTo>
                      <a:pt x="75" y="246"/>
                      <a:pt x="80" y="247"/>
                      <a:pt x="84" y="247"/>
                    </a:cubicBezTo>
                    <a:cubicBezTo>
                      <a:pt x="95" y="247"/>
                      <a:pt x="105" y="242"/>
                      <a:pt x="110" y="237"/>
                    </a:cubicBezTo>
                    <a:cubicBezTo>
                      <a:pt x="167" y="181"/>
                      <a:pt x="124" y="89"/>
                      <a:pt x="103" y="26"/>
                    </a:cubicBezTo>
                    <a:cubicBezTo>
                      <a:pt x="96" y="10"/>
                      <a:pt x="79" y="1"/>
                      <a:pt x="63"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1"/>
              <p:cNvSpPr/>
              <p:nvPr/>
            </p:nvSpPr>
            <p:spPr>
              <a:xfrm rot="-508928">
                <a:off x="3902210" y="1814540"/>
                <a:ext cx="11920" cy="38261"/>
              </a:xfrm>
              <a:custGeom>
                <a:avLst/>
                <a:gdLst/>
                <a:ahLst/>
                <a:cxnLst/>
                <a:rect l="l" t="t" r="r" b="b"/>
                <a:pathLst>
                  <a:path w="158" h="474" extrusionOk="0">
                    <a:moveTo>
                      <a:pt x="74" y="1"/>
                    </a:moveTo>
                    <a:cubicBezTo>
                      <a:pt x="54" y="1"/>
                      <a:pt x="35" y="12"/>
                      <a:pt x="32" y="36"/>
                    </a:cubicBezTo>
                    <a:cubicBezTo>
                      <a:pt x="18" y="157"/>
                      <a:pt x="0" y="287"/>
                      <a:pt x="11" y="406"/>
                    </a:cubicBezTo>
                    <a:cubicBezTo>
                      <a:pt x="14" y="452"/>
                      <a:pt x="48" y="473"/>
                      <a:pt x="82" y="473"/>
                    </a:cubicBezTo>
                    <a:cubicBezTo>
                      <a:pt x="120" y="473"/>
                      <a:pt x="157" y="448"/>
                      <a:pt x="155" y="400"/>
                    </a:cubicBezTo>
                    <a:cubicBezTo>
                      <a:pt x="152" y="279"/>
                      <a:pt x="134" y="160"/>
                      <a:pt x="124" y="43"/>
                    </a:cubicBezTo>
                    <a:cubicBezTo>
                      <a:pt x="122" y="16"/>
                      <a:pt x="97" y="1"/>
                      <a:pt x="7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1"/>
              <p:cNvSpPr/>
              <p:nvPr/>
            </p:nvSpPr>
            <p:spPr>
              <a:xfrm rot="-508928">
                <a:off x="3849946" y="1871189"/>
                <a:ext cx="11618" cy="15175"/>
              </a:xfrm>
              <a:custGeom>
                <a:avLst/>
                <a:gdLst/>
                <a:ahLst/>
                <a:cxnLst/>
                <a:rect l="l" t="t" r="r" b="b"/>
                <a:pathLst>
                  <a:path w="154" h="188" extrusionOk="0">
                    <a:moveTo>
                      <a:pt x="54" y="1"/>
                    </a:moveTo>
                    <a:cubicBezTo>
                      <a:pt x="28" y="1"/>
                      <a:pt x="1" y="21"/>
                      <a:pt x="5" y="50"/>
                    </a:cubicBezTo>
                    <a:cubicBezTo>
                      <a:pt x="13" y="103"/>
                      <a:pt x="8" y="160"/>
                      <a:pt x="69" y="184"/>
                    </a:cubicBezTo>
                    <a:cubicBezTo>
                      <a:pt x="74" y="186"/>
                      <a:pt x="79" y="187"/>
                      <a:pt x="84" y="187"/>
                    </a:cubicBezTo>
                    <a:cubicBezTo>
                      <a:pt x="99" y="187"/>
                      <a:pt x="111" y="180"/>
                      <a:pt x="122" y="167"/>
                    </a:cubicBezTo>
                    <a:cubicBezTo>
                      <a:pt x="153" y="114"/>
                      <a:pt x="119" y="68"/>
                      <a:pt x="93" y="23"/>
                    </a:cubicBezTo>
                    <a:cubicBezTo>
                      <a:pt x="84" y="7"/>
                      <a:pt x="69" y="1"/>
                      <a:pt x="5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1"/>
              <p:cNvSpPr/>
              <p:nvPr/>
            </p:nvSpPr>
            <p:spPr>
              <a:xfrm rot="-508928">
                <a:off x="4087370" y="1862574"/>
                <a:ext cx="32816" cy="25992"/>
              </a:xfrm>
              <a:custGeom>
                <a:avLst/>
                <a:gdLst/>
                <a:ahLst/>
                <a:cxnLst/>
                <a:rect l="l" t="t" r="r" b="b"/>
                <a:pathLst>
                  <a:path w="435" h="322" extrusionOk="0">
                    <a:moveTo>
                      <a:pt x="306" y="1"/>
                    </a:moveTo>
                    <a:cubicBezTo>
                      <a:pt x="287" y="1"/>
                      <a:pt x="268" y="9"/>
                      <a:pt x="250" y="28"/>
                    </a:cubicBezTo>
                    <a:cubicBezTo>
                      <a:pt x="180" y="103"/>
                      <a:pt x="88" y="155"/>
                      <a:pt x="25" y="236"/>
                    </a:cubicBezTo>
                    <a:cubicBezTo>
                      <a:pt x="0" y="270"/>
                      <a:pt x="18" y="322"/>
                      <a:pt x="57" y="322"/>
                    </a:cubicBezTo>
                    <a:cubicBezTo>
                      <a:pt x="64" y="322"/>
                      <a:pt x="70" y="321"/>
                      <a:pt x="77" y="318"/>
                    </a:cubicBezTo>
                    <a:cubicBezTo>
                      <a:pt x="177" y="279"/>
                      <a:pt x="258" y="201"/>
                      <a:pt x="356" y="152"/>
                    </a:cubicBezTo>
                    <a:cubicBezTo>
                      <a:pt x="435" y="113"/>
                      <a:pt x="376" y="1"/>
                      <a:pt x="30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1"/>
              <p:cNvSpPr/>
              <p:nvPr/>
            </p:nvSpPr>
            <p:spPr>
              <a:xfrm rot="-508928">
                <a:off x="4115605" y="1832943"/>
                <a:ext cx="18785" cy="20664"/>
              </a:xfrm>
              <a:custGeom>
                <a:avLst/>
                <a:gdLst/>
                <a:ahLst/>
                <a:cxnLst/>
                <a:rect l="l" t="t" r="r" b="b"/>
                <a:pathLst>
                  <a:path w="249" h="256" extrusionOk="0">
                    <a:moveTo>
                      <a:pt x="185" y="1"/>
                    </a:moveTo>
                    <a:cubicBezTo>
                      <a:pt x="178" y="1"/>
                      <a:pt x="170" y="3"/>
                      <a:pt x="162" y="6"/>
                    </a:cubicBezTo>
                    <a:cubicBezTo>
                      <a:pt x="95" y="34"/>
                      <a:pt x="0" y="122"/>
                      <a:pt x="0" y="200"/>
                    </a:cubicBezTo>
                    <a:cubicBezTo>
                      <a:pt x="0" y="225"/>
                      <a:pt x="22" y="249"/>
                      <a:pt x="46" y="254"/>
                    </a:cubicBezTo>
                    <a:lnTo>
                      <a:pt x="53" y="254"/>
                    </a:lnTo>
                    <a:cubicBezTo>
                      <a:pt x="56" y="255"/>
                      <a:pt x="60" y="256"/>
                      <a:pt x="65" y="256"/>
                    </a:cubicBezTo>
                    <a:cubicBezTo>
                      <a:pt x="81" y="256"/>
                      <a:pt x="100" y="245"/>
                      <a:pt x="106" y="228"/>
                    </a:cubicBezTo>
                    <a:lnTo>
                      <a:pt x="106" y="228"/>
                    </a:lnTo>
                    <a:cubicBezTo>
                      <a:pt x="103" y="236"/>
                      <a:pt x="102" y="239"/>
                      <a:pt x="103" y="239"/>
                    </a:cubicBezTo>
                    <a:cubicBezTo>
                      <a:pt x="104" y="239"/>
                      <a:pt x="109" y="231"/>
                      <a:pt x="120" y="222"/>
                    </a:cubicBezTo>
                    <a:cubicBezTo>
                      <a:pt x="134" y="211"/>
                      <a:pt x="149" y="197"/>
                      <a:pt x="162" y="183"/>
                    </a:cubicBezTo>
                    <a:cubicBezTo>
                      <a:pt x="194" y="151"/>
                      <a:pt x="219" y="130"/>
                      <a:pt x="237" y="91"/>
                    </a:cubicBezTo>
                    <a:cubicBezTo>
                      <a:pt x="249" y="52"/>
                      <a:pt x="225" y="1"/>
                      <a:pt x="18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1"/>
              <p:cNvSpPr/>
              <p:nvPr/>
            </p:nvSpPr>
            <p:spPr>
              <a:xfrm rot="-508928">
                <a:off x="4097682" y="1814507"/>
                <a:ext cx="15993" cy="17032"/>
              </a:xfrm>
              <a:custGeom>
                <a:avLst/>
                <a:gdLst/>
                <a:ahLst/>
                <a:cxnLst/>
                <a:rect l="l" t="t" r="r" b="b"/>
                <a:pathLst>
                  <a:path w="212" h="211" extrusionOk="0">
                    <a:moveTo>
                      <a:pt x="50" y="1"/>
                    </a:moveTo>
                    <a:cubicBezTo>
                      <a:pt x="24" y="1"/>
                      <a:pt x="1" y="37"/>
                      <a:pt x="14" y="66"/>
                    </a:cubicBezTo>
                    <a:cubicBezTo>
                      <a:pt x="50" y="133"/>
                      <a:pt x="84" y="204"/>
                      <a:pt x="166" y="211"/>
                    </a:cubicBezTo>
                    <a:cubicBezTo>
                      <a:pt x="194" y="211"/>
                      <a:pt x="212" y="176"/>
                      <a:pt x="205" y="155"/>
                    </a:cubicBezTo>
                    <a:cubicBezTo>
                      <a:pt x="184" y="87"/>
                      <a:pt x="117" y="62"/>
                      <a:pt x="74" y="13"/>
                    </a:cubicBezTo>
                    <a:cubicBezTo>
                      <a:pt x="67" y="5"/>
                      <a:pt x="58" y="1"/>
                      <a:pt x="5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1"/>
              <p:cNvSpPr/>
              <p:nvPr/>
            </p:nvSpPr>
            <p:spPr>
              <a:xfrm rot="-508928">
                <a:off x="4048291" y="1745275"/>
                <a:ext cx="26178" cy="40521"/>
              </a:xfrm>
              <a:custGeom>
                <a:avLst/>
                <a:gdLst/>
                <a:ahLst/>
                <a:cxnLst/>
                <a:rect l="l" t="t" r="r" b="b"/>
                <a:pathLst>
                  <a:path w="347" h="502" extrusionOk="0">
                    <a:moveTo>
                      <a:pt x="59" y="1"/>
                    </a:moveTo>
                    <a:cubicBezTo>
                      <a:pt x="29" y="1"/>
                      <a:pt x="0" y="27"/>
                      <a:pt x="12" y="65"/>
                    </a:cubicBezTo>
                    <a:cubicBezTo>
                      <a:pt x="33" y="149"/>
                      <a:pt x="65" y="234"/>
                      <a:pt x="100" y="315"/>
                    </a:cubicBezTo>
                    <a:cubicBezTo>
                      <a:pt x="128" y="379"/>
                      <a:pt x="153" y="450"/>
                      <a:pt x="213" y="493"/>
                    </a:cubicBezTo>
                    <a:cubicBezTo>
                      <a:pt x="223" y="499"/>
                      <a:pt x="234" y="502"/>
                      <a:pt x="245" y="502"/>
                    </a:cubicBezTo>
                    <a:cubicBezTo>
                      <a:pt x="275" y="502"/>
                      <a:pt x="306" y="479"/>
                      <a:pt x="322" y="454"/>
                    </a:cubicBezTo>
                    <a:cubicBezTo>
                      <a:pt x="326" y="454"/>
                      <a:pt x="326" y="450"/>
                      <a:pt x="330" y="446"/>
                    </a:cubicBezTo>
                    <a:cubicBezTo>
                      <a:pt x="347" y="416"/>
                      <a:pt x="335" y="364"/>
                      <a:pt x="303" y="350"/>
                    </a:cubicBezTo>
                    <a:lnTo>
                      <a:pt x="303" y="350"/>
                    </a:lnTo>
                    <a:cubicBezTo>
                      <a:pt x="301" y="346"/>
                      <a:pt x="296" y="338"/>
                      <a:pt x="287" y="326"/>
                    </a:cubicBezTo>
                    <a:cubicBezTo>
                      <a:pt x="280" y="309"/>
                      <a:pt x="270" y="291"/>
                      <a:pt x="259" y="273"/>
                    </a:cubicBezTo>
                    <a:cubicBezTo>
                      <a:pt x="245" y="245"/>
                      <a:pt x="231" y="221"/>
                      <a:pt x="216" y="196"/>
                    </a:cubicBezTo>
                    <a:cubicBezTo>
                      <a:pt x="181" y="136"/>
                      <a:pt x="143" y="76"/>
                      <a:pt x="100" y="22"/>
                    </a:cubicBezTo>
                    <a:cubicBezTo>
                      <a:pt x="89" y="7"/>
                      <a:pt x="74" y="1"/>
                      <a:pt x="5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1"/>
              <p:cNvSpPr/>
              <p:nvPr/>
            </p:nvSpPr>
            <p:spPr>
              <a:xfrm rot="-508928">
                <a:off x="4022162" y="1717658"/>
                <a:ext cx="12599" cy="16144"/>
              </a:xfrm>
              <a:custGeom>
                <a:avLst/>
                <a:gdLst/>
                <a:ahLst/>
                <a:cxnLst/>
                <a:rect l="l" t="t" r="r" b="b"/>
                <a:pathLst>
                  <a:path w="167" h="200" extrusionOk="0">
                    <a:moveTo>
                      <a:pt x="51" y="1"/>
                    </a:moveTo>
                    <a:cubicBezTo>
                      <a:pt x="25" y="1"/>
                      <a:pt x="1" y="21"/>
                      <a:pt x="1" y="52"/>
                    </a:cubicBezTo>
                    <a:cubicBezTo>
                      <a:pt x="1" y="98"/>
                      <a:pt x="12" y="130"/>
                      <a:pt x="33" y="169"/>
                    </a:cubicBezTo>
                    <a:cubicBezTo>
                      <a:pt x="44" y="189"/>
                      <a:pt x="71" y="199"/>
                      <a:pt x="94" y="199"/>
                    </a:cubicBezTo>
                    <a:cubicBezTo>
                      <a:pt x="99" y="199"/>
                      <a:pt x="105" y="199"/>
                      <a:pt x="110" y="197"/>
                    </a:cubicBezTo>
                    <a:cubicBezTo>
                      <a:pt x="131" y="186"/>
                      <a:pt x="142" y="180"/>
                      <a:pt x="149" y="162"/>
                    </a:cubicBezTo>
                    <a:cubicBezTo>
                      <a:pt x="167" y="134"/>
                      <a:pt x="157" y="106"/>
                      <a:pt x="135" y="80"/>
                    </a:cubicBezTo>
                    <a:cubicBezTo>
                      <a:pt x="121" y="63"/>
                      <a:pt x="103" y="42"/>
                      <a:pt x="89" y="21"/>
                    </a:cubicBezTo>
                    <a:cubicBezTo>
                      <a:pt x="79" y="7"/>
                      <a:pt x="65" y="1"/>
                      <a:pt x="5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1"/>
              <p:cNvSpPr/>
              <p:nvPr/>
            </p:nvSpPr>
            <p:spPr>
              <a:xfrm rot="-508928">
                <a:off x="4019479" y="1741022"/>
                <a:ext cx="22029" cy="31884"/>
              </a:xfrm>
              <a:custGeom>
                <a:avLst/>
                <a:gdLst/>
                <a:ahLst/>
                <a:cxnLst/>
                <a:rect l="l" t="t" r="r" b="b"/>
                <a:pathLst>
                  <a:path w="292" h="395" extrusionOk="0">
                    <a:moveTo>
                      <a:pt x="60" y="1"/>
                    </a:moveTo>
                    <a:cubicBezTo>
                      <a:pt x="30" y="1"/>
                      <a:pt x="1" y="26"/>
                      <a:pt x="13" y="63"/>
                    </a:cubicBezTo>
                    <a:cubicBezTo>
                      <a:pt x="44" y="159"/>
                      <a:pt x="90" y="251"/>
                      <a:pt x="132" y="342"/>
                    </a:cubicBezTo>
                    <a:cubicBezTo>
                      <a:pt x="147" y="377"/>
                      <a:pt x="173" y="395"/>
                      <a:pt x="207" y="395"/>
                    </a:cubicBezTo>
                    <a:cubicBezTo>
                      <a:pt x="215" y="395"/>
                      <a:pt x="223" y="394"/>
                      <a:pt x="231" y="392"/>
                    </a:cubicBezTo>
                    <a:cubicBezTo>
                      <a:pt x="246" y="389"/>
                      <a:pt x="256" y="381"/>
                      <a:pt x="267" y="371"/>
                    </a:cubicBezTo>
                    <a:cubicBezTo>
                      <a:pt x="291" y="346"/>
                      <a:pt x="291" y="304"/>
                      <a:pt x="273" y="275"/>
                    </a:cubicBezTo>
                    <a:cubicBezTo>
                      <a:pt x="217" y="187"/>
                      <a:pt x="168" y="99"/>
                      <a:pt x="101" y="21"/>
                    </a:cubicBezTo>
                    <a:cubicBezTo>
                      <a:pt x="90" y="7"/>
                      <a:pt x="75" y="1"/>
                      <a:pt x="60"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1"/>
              <p:cNvSpPr/>
              <p:nvPr/>
            </p:nvSpPr>
            <p:spPr>
              <a:xfrm rot="-508928">
                <a:off x="4000146" y="1682357"/>
                <a:ext cx="16446" cy="26072"/>
              </a:xfrm>
              <a:custGeom>
                <a:avLst/>
                <a:gdLst/>
                <a:ahLst/>
                <a:cxnLst/>
                <a:rect l="l" t="t" r="r" b="b"/>
                <a:pathLst>
                  <a:path w="218" h="323" extrusionOk="0">
                    <a:moveTo>
                      <a:pt x="56" y="0"/>
                    </a:moveTo>
                    <a:cubicBezTo>
                      <a:pt x="28" y="0"/>
                      <a:pt x="1" y="24"/>
                      <a:pt x="9" y="63"/>
                    </a:cubicBezTo>
                    <a:cubicBezTo>
                      <a:pt x="27" y="145"/>
                      <a:pt x="45" y="296"/>
                      <a:pt x="136" y="322"/>
                    </a:cubicBezTo>
                    <a:cubicBezTo>
                      <a:pt x="138" y="322"/>
                      <a:pt x="141" y="322"/>
                      <a:pt x="143" y="322"/>
                    </a:cubicBezTo>
                    <a:cubicBezTo>
                      <a:pt x="157" y="322"/>
                      <a:pt x="169" y="313"/>
                      <a:pt x="175" y="304"/>
                    </a:cubicBezTo>
                    <a:cubicBezTo>
                      <a:pt x="217" y="229"/>
                      <a:pt x="133" y="102"/>
                      <a:pt x="101" y="32"/>
                    </a:cubicBezTo>
                    <a:cubicBezTo>
                      <a:pt x="92" y="10"/>
                      <a:pt x="74" y="0"/>
                      <a:pt x="56"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rot="-508928">
                <a:off x="3988309" y="1703338"/>
                <a:ext cx="17804" cy="22036"/>
              </a:xfrm>
              <a:custGeom>
                <a:avLst/>
                <a:gdLst/>
                <a:ahLst/>
                <a:cxnLst/>
                <a:rect l="l" t="t" r="r" b="b"/>
                <a:pathLst>
                  <a:path w="236" h="273" extrusionOk="0">
                    <a:moveTo>
                      <a:pt x="68" y="0"/>
                    </a:moveTo>
                    <a:cubicBezTo>
                      <a:pt x="34" y="0"/>
                      <a:pt x="0" y="42"/>
                      <a:pt x="24" y="77"/>
                    </a:cubicBezTo>
                    <a:cubicBezTo>
                      <a:pt x="63" y="137"/>
                      <a:pt x="78" y="225"/>
                      <a:pt x="138" y="268"/>
                    </a:cubicBezTo>
                    <a:cubicBezTo>
                      <a:pt x="143" y="271"/>
                      <a:pt x="147" y="272"/>
                      <a:pt x="152" y="272"/>
                    </a:cubicBezTo>
                    <a:cubicBezTo>
                      <a:pt x="164" y="272"/>
                      <a:pt x="176" y="264"/>
                      <a:pt x="183" y="254"/>
                    </a:cubicBezTo>
                    <a:cubicBezTo>
                      <a:pt x="236" y="173"/>
                      <a:pt x="155" y="67"/>
                      <a:pt x="99" y="13"/>
                    </a:cubicBezTo>
                    <a:cubicBezTo>
                      <a:pt x="90" y="4"/>
                      <a:pt x="79" y="0"/>
                      <a:pt x="6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1"/>
              <p:cNvSpPr/>
              <p:nvPr/>
            </p:nvSpPr>
            <p:spPr>
              <a:xfrm rot="-508928">
                <a:off x="4000372" y="1783391"/>
                <a:ext cx="20293" cy="28010"/>
              </a:xfrm>
              <a:custGeom>
                <a:avLst/>
                <a:gdLst/>
                <a:ahLst/>
                <a:cxnLst/>
                <a:rect l="l" t="t" r="r" b="b"/>
                <a:pathLst>
                  <a:path w="269" h="347" extrusionOk="0">
                    <a:moveTo>
                      <a:pt x="58" y="0"/>
                    </a:moveTo>
                    <a:cubicBezTo>
                      <a:pt x="29" y="0"/>
                      <a:pt x="1" y="24"/>
                      <a:pt x="15" y="57"/>
                    </a:cubicBezTo>
                    <a:cubicBezTo>
                      <a:pt x="50" y="139"/>
                      <a:pt x="89" y="219"/>
                      <a:pt x="127" y="301"/>
                    </a:cubicBezTo>
                    <a:cubicBezTo>
                      <a:pt x="141" y="327"/>
                      <a:pt x="159" y="347"/>
                      <a:pt x="189" y="347"/>
                    </a:cubicBezTo>
                    <a:cubicBezTo>
                      <a:pt x="192" y="347"/>
                      <a:pt x="195" y="347"/>
                      <a:pt x="198" y="346"/>
                    </a:cubicBezTo>
                    <a:cubicBezTo>
                      <a:pt x="230" y="346"/>
                      <a:pt x="240" y="336"/>
                      <a:pt x="258" y="308"/>
                    </a:cubicBezTo>
                    <a:cubicBezTo>
                      <a:pt x="269" y="290"/>
                      <a:pt x="265" y="258"/>
                      <a:pt x="251" y="240"/>
                    </a:cubicBezTo>
                    <a:cubicBezTo>
                      <a:pt x="201" y="167"/>
                      <a:pt x="152" y="89"/>
                      <a:pt x="95" y="18"/>
                    </a:cubicBezTo>
                    <a:cubicBezTo>
                      <a:pt x="86" y="6"/>
                      <a:pt x="72" y="0"/>
                      <a:pt x="5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1"/>
              <p:cNvSpPr/>
              <p:nvPr/>
            </p:nvSpPr>
            <p:spPr>
              <a:xfrm rot="-508928">
                <a:off x="4110835" y="1693966"/>
                <a:ext cx="23009" cy="34548"/>
              </a:xfrm>
              <a:custGeom>
                <a:avLst/>
                <a:gdLst/>
                <a:ahLst/>
                <a:cxnLst/>
                <a:rect l="l" t="t" r="r" b="b"/>
                <a:pathLst>
                  <a:path w="305" h="428" extrusionOk="0">
                    <a:moveTo>
                      <a:pt x="46" y="1"/>
                    </a:moveTo>
                    <a:cubicBezTo>
                      <a:pt x="19" y="1"/>
                      <a:pt x="0" y="36"/>
                      <a:pt x="15" y="60"/>
                    </a:cubicBezTo>
                    <a:cubicBezTo>
                      <a:pt x="78" y="166"/>
                      <a:pt x="121" y="264"/>
                      <a:pt x="156" y="377"/>
                    </a:cubicBezTo>
                    <a:cubicBezTo>
                      <a:pt x="167" y="413"/>
                      <a:pt x="192" y="428"/>
                      <a:pt x="218" y="428"/>
                    </a:cubicBezTo>
                    <a:cubicBezTo>
                      <a:pt x="260" y="428"/>
                      <a:pt x="304" y="389"/>
                      <a:pt x="293" y="335"/>
                    </a:cubicBezTo>
                    <a:cubicBezTo>
                      <a:pt x="262" y="205"/>
                      <a:pt x="170" y="81"/>
                      <a:pt x="64" y="6"/>
                    </a:cubicBezTo>
                    <a:cubicBezTo>
                      <a:pt x="58" y="3"/>
                      <a:pt x="51" y="1"/>
                      <a:pt x="4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31"/>
            <p:cNvSpPr/>
            <p:nvPr/>
          </p:nvSpPr>
          <p:spPr>
            <a:xfrm rot="-508912">
              <a:off x="3595959" y="1164908"/>
              <a:ext cx="226613" cy="276310"/>
            </a:xfrm>
            <a:custGeom>
              <a:avLst/>
              <a:gdLst/>
              <a:ahLst/>
              <a:cxnLst/>
              <a:rect l="l" t="t" r="r" b="b"/>
              <a:pathLst>
                <a:path w="3461" h="3944" extrusionOk="0">
                  <a:moveTo>
                    <a:pt x="3178" y="0"/>
                  </a:moveTo>
                  <a:cubicBezTo>
                    <a:pt x="3132" y="339"/>
                    <a:pt x="2981" y="953"/>
                    <a:pt x="2694" y="1158"/>
                  </a:cubicBezTo>
                  <a:cubicBezTo>
                    <a:pt x="2236" y="1490"/>
                    <a:pt x="1795" y="1469"/>
                    <a:pt x="1262" y="1656"/>
                  </a:cubicBezTo>
                  <a:cubicBezTo>
                    <a:pt x="584" y="1889"/>
                    <a:pt x="1" y="3583"/>
                    <a:pt x="1378" y="3943"/>
                  </a:cubicBezTo>
                  <a:cubicBezTo>
                    <a:pt x="1501" y="3891"/>
                    <a:pt x="3393" y="2387"/>
                    <a:pt x="3393" y="2387"/>
                  </a:cubicBezTo>
                  <a:lnTo>
                    <a:pt x="3460" y="749"/>
                  </a:lnTo>
                  <a:lnTo>
                    <a:pt x="3348" y="244"/>
                  </a:lnTo>
                  <a:lnTo>
                    <a:pt x="3178" y="0"/>
                  </a:ln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1"/>
            <p:cNvSpPr/>
            <p:nvPr/>
          </p:nvSpPr>
          <p:spPr>
            <a:xfrm rot="-508912">
              <a:off x="3678225" y="1435992"/>
              <a:ext cx="327" cy="350"/>
            </a:xfrm>
            <a:custGeom>
              <a:avLst/>
              <a:gdLst/>
              <a:ahLst/>
              <a:cxnLst/>
              <a:rect l="l" t="t" r="r" b="b"/>
              <a:pathLst>
                <a:path w="5" h="5" extrusionOk="0">
                  <a:moveTo>
                    <a:pt x="1" y="1"/>
                  </a:moveTo>
                  <a:lnTo>
                    <a:pt x="4" y="4"/>
                  </a:lnTo>
                  <a:cubicBezTo>
                    <a:pt x="4" y="1"/>
                    <a:pt x="4" y="1"/>
                    <a:pt x="1" y="1"/>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1"/>
            <p:cNvSpPr/>
            <p:nvPr/>
          </p:nvSpPr>
          <p:spPr>
            <a:xfrm rot="-508912">
              <a:off x="3622655" y="1166086"/>
              <a:ext cx="183333" cy="266922"/>
            </a:xfrm>
            <a:custGeom>
              <a:avLst/>
              <a:gdLst/>
              <a:ahLst/>
              <a:cxnLst/>
              <a:rect l="l" t="t" r="r" b="b"/>
              <a:pathLst>
                <a:path w="2800" h="3810" extrusionOk="0">
                  <a:moveTo>
                    <a:pt x="2764" y="1"/>
                  </a:moveTo>
                  <a:cubicBezTo>
                    <a:pt x="2782" y="332"/>
                    <a:pt x="2580" y="1246"/>
                    <a:pt x="1843" y="1688"/>
                  </a:cubicBezTo>
                  <a:cubicBezTo>
                    <a:pt x="1542" y="1868"/>
                    <a:pt x="999" y="2242"/>
                    <a:pt x="632" y="2242"/>
                  </a:cubicBezTo>
                  <a:cubicBezTo>
                    <a:pt x="512" y="2242"/>
                    <a:pt x="410" y="2204"/>
                    <a:pt x="343" y="2105"/>
                  </a:cubicBezTo>
                  <a:lnTo>
                    <a:pt x="343" y="2105"/>
                  </a:lnTo>
                  <a:cubicBezTo>
                    <a:pt x="77" y="2567"/>
                    <a:pt x="0" y="3242"/>
                    <a:pt x="434" y="3644"/>
                  </a:cubicBezTo>
                  <a:cubicBezTo>
                    <a:pt x="438" y="3644"/>
                    <a:pt x="441" y="3648"/>
                    <a:pt x="441" y="3648"/>
                  </a:cubicBezTo>
                  <a:lnTo>
                    <a:pt x="445" y="3651"/>
                  </a:lnTo>
                  <a:cubicBezTo>
                    <a:pt x="449" y="3654"/>
                    <a:pt x="449" y="3654"/>
                    <a:pt x="452" y="3658"/>
                  </a:cubicBezTo>
                  <a:cubicBezTo>
                    <a:pt x="455" y="3658"/>
                    <a:pt x="455" y="3661"/>
                    <a:pt x="459" y="3665"/>
                  </a:cubicBezTo>
                  <a:cubicBezTo>
                    <a:pt x="462" y="3665"/>
                    <a:pt x="462" y="3669"/>
                    <a:pt x="466" y="3669"/>
                  </a:cubicBezTo>
                  <a:cubicBezTo>
                    <a:pt x="466" y="3672"/>
                    <a:pt x="470" y="3672"/>
                    <a:pt x="470" y="3672"/>
                  </a:cubicBezTo>
                  <a:lnTo>
                    <a:pt x="473" y="3676"/>
                  </a:lnTo>
                  <a:cubicBezTo>
                    <a:pt x="473" y="3676"/>
                    <a:pt x="476" y="3676"/>
                    <a:pt x="476" y="3679"/>
                  </a:cubicBezTo>
                  <a:cubicBezTo>
                    <a:pt x="480" y="3679"/>
                    <a:pt x="480" y="3682"/>
                    <a:pt x="483" y="3682"/>
                  </a:cubicBezTo>
                  <a:cubicBezTo>
                    <a:pt x="487" y="3687"/>
                    <a:pt x="487" y="3690"/>
                    <a:pt x="491" y="3690"/>
                  </a:cubicBezTo>
                  <a:lnTo>
                    <a:pt x="494" y="3693"/>
                  </a:lnTo>
                  <a:cubicBezTo>
                    <a:pt x="494" y="3693"/>
                    <a:pt x="498" y="3693"/>
                    <a:pt x="498" y="3697"/>
                  </a:cubicBezTo>
                  <a:lnTo>
                    <a:pt x="501" y="3697"/>
                  </a:lnTo>
                  <a:lnTo>
                    <a:pt x="501" y="3700"/>
                  </a:lnTo>
                  <a:lnTo>
                    <a:pt x="504" y="3700"/>
                  </a:lnTo>
                  <a:lnTo>
                    <a:pt x="509" y="3703"/>
                  </a:lnTo>
                  <a:cubicBezTo>
                    <a:pt x="512" y="3708"/>
                    <a:pt x="515" y="3708"/>
                    <a:pt x="515" y="3711"/>
                  </a:cubicBezTo>
                  <a:lnTo>
                    <a:pt x="519" y="3711"/>
                  </a:lnTo>
                  <a:lnTo>
                    <a:pt x="519" y="3715"/>
                  </a:lnTo>
                  <a:lnTo>
                    <a:pt x="526" y="3715"/>
                  </a:lnTo>
                  <a:lnTo>
                    <a:pt x="526" y="3718"/>
                  </a:lnTo>
                  <a:lnTo>
                    <a:pt x="530" y="3718"/>
                  </a:lnTo>
                  <a:cubicBezTo>
                    <a:pt x="530" y="3718"/>
                    <a:pt x="530" y="3721"/>
                    <a:pt x="533" y="3721"/>
                  </a:cubicBezTo>
                  <a:lnTo>
                    <a:pt x="537" y="3725"/>
                  </a:lnTo>
                  <a:lnTo>
                    <a:pt x="540" y="3725"/>
                  </a:lnTo>
                  <a:cubicBezTo>
                    <a:pt x="540" y="3729"/>
                    <a:pt x="543" y="3729"/>
                    <a:pt x="543" y="3729"/>
                  </a:cubicBezTo>
                  <a:lnTo>
                    <a:pt x="547" y="3732"/>
                  </a:lnTo>
                  <a:cubicBezTo>
                    <a:pt x="547" y="3732"/>
                    <a:pt x="551" y="3732"/>
                    <a:pt x="551" y="3736"/>
                  </a:cubicBezTo>
                  <a:lnTo>
                    <a:pt x="554" y="3736"/>
                  </a:lnTo>
                  <a:lnTo>
                    <a:pt x="554" y="3739"/>
                  </a:lnTo>
                  <a:lnTo>
                    <a:pt x="561" y="3739"/>
                  </a:lnTo>
                  <a:lnTo>
                    <a:pt x="561" y="3742"/>
                  </a:lnTo>
                  <a:lnTo>
                    <a:pt x="565" y="3742"/>
                  </a:lnTo>
                  <a:lnTo>
                    <a:pt x="568" y="3746"/>
                  </a:lnTo>
                  <a:lnTo>
                    <a:pt x="572" y="3746"/>
                  </a:lnTo>
                  <a:lnTo>
                    <a:pt x="572" y="3750"/>
                  </a:lnTo>
                  <a:lnTo>
                    <a:pt x="576" y="3750"/>
                  </a:lnTo>
                  <a:cubicBezTo>
                    <a:pt x="576" y="3753"/>
                    <a:pt x="579" y="3753"/>
                    <a:pt x="579" y="3753"/>
                  </a:cubicBezTo>
                  <a:cubicBezTo>
                    <a:pt x="582" y="3753"/>
                    <a:pt x="582" y="3757"/>
                    <a:pt x="582" y="3757"/>
                  </a:cubicBezTo>
                  <a:lnTo>
                    <a:pt x="586" y="3757"/>
                  </a:lnTo>
                  <a:cubicBezTo>
                    <a:pt x="589" y="3757"/>
                    <a:pt x="589" y="3757"/>
                    <a:pt x="589" y="3760"/>
                  </a:cubicBezTo>
                  <a:lnTo>
                    <a:pt x="593" y="3760"/>
                  </a:lnTo>
                  <a:cubicBezTo>
                    <a:pt x="593" y="3760"/>
                    <a:pt x="593" y="3764"/>
                    <a:pt x="597" y="3764"/>
                  </a:cubicBezTo>
                  <a:cubicBezTo>
                    <a:pt x="597" y="3764"/>
                    <a:pt x="600" y="3764"/>
                    <a:pt x="600" y="3767"/>
                  </a:cubicBezTo>
                  <a:lnTo>
                    <a:pt x="604" y="3767"/>
                  </a:lnTo>
                  <a:lnTo>
                    <a:pt x="607" y="3771"/>
                  </a:lnTo>
                  <a:lnTo>
                    <a:pt x="610" y="3771"/>
                  </a:lnTo>
                  <a:cubicBezTo>
                    <a:pt x="610" y="3771"/>
                    <a:pt x="610" y="3775"/>
                    <a:pt x="615" y="3775"/>
                  </a:cubicBezTo>
                  <a:lnTo>
                    <a:pt x="618" y="3775"/>
                  </a:lnTo>
                  <a:lnTo>
                    <a:pt x="618" y="3778"/>
                  </a:lnTo>
                  <a:cubicBezTo>
                    <a:pt x="621" y="3778"/>
                    <a:pt x="621" y="3778"/>
                    <a:pt x="625" y="3781"/>
                  </a:cubicBezTo>
                  <a:lnTo>
                    <a:pt x="628" y="3781"/>
                  </a:lnTo>
                  <a:lnTo>
                    <a:pt x="628" y="3785"/>
                  </a:lnTo>
                  <a:lnTo>
                    <a:pt x="636" y="3785"/>
                  </a:lnTo>
                  <a:cubicBezTo>
                    <a:pt x="636" y="3788"/>
                    <a:pt x="639" y="3788"/>
                    <a:pt x="639" y="3788"/>
                  </a:cubicBezTo>
                  <a:cubicBezTo>
                    <a:pt x="639" y="3788"/>
                    <a:pt x="643" y="3788"/>
                    <a:pt x="643" y="3792"/>
                  </a:cubicBezTo>
                  <a:lnTo>
                    <a:pt x="649" y="3792"/>
                  </a:lnTo>
                  <a:cubicBezTo>
                    <a:pt x="649" y="3796"/>
                    <a:pt x="649" y="3796"/>
                    <a:pt x="653" y="3796"/>
                  </a:cubicBezTo>
                  <a:lnTo>
                    <a:pt x="657" y="3799"/>
                  </a:lnTo>
                  <a:cubicBezTo>
                    <a:pt x="660" y="3799"/>
                    <a:pt x="664" y="3803"/>
                    <a:pt x="667" y="3803"/>
                  </a:cubicBezTo>
                  <a:cubicBezTo>
                    <a:pt x="667" y="3803"/>
                    <a:pt x="667" y="3806"/>
                    <a:pt x="671" y="3806"/>
                  </a:cubicBezTo>
                  <a:lnTo>
                    <a:pt x="674" y="3806"/>
                  </a:lnTo>
                  <a:lnTo>
                    <a:pt x="678" y="3809"/>
                  </a:lnTo>
                  <a:cubicBezTo>
                    <a:pt x="653" y="3778"/>
                    <a:pt x="625" y="3742"/>
                    <a:pt x="600" y="3703"/>
                  </a:cubicBezTo>
                  <a:cubicBezTo>
                    <a:pt x="483" y="3527"/>
                    <a:pt x="413" y="3309"/>
                    <a:pt x="459" y="3097"/>
                  </a:cubicBezTo>
                  <a:cubicBezTo>
                    <a:pt x="487" y="2966"/>
                    <a:pt x="558" y="2849"/>
                    <a:pt x="643" y="2747"/>
                  </a:cubicBezTo>
                  <a:cubicBezTo>
                    <a:pt x="992" y="2323"/>
                    <a:pt x="1550" y="2147"/>
                    <a:pt x="1980" y="1808"/>
                  </a:cubicBezTo>
                  <a:cubicBezTo>
                    <a:pt x="2496" y="1395"/>
                    <a:pt x="2800" y="724"/>
                    <a:pt x="2768" y="64"/>
                  </a:cubicBezTo>
                  <a:lnTo>
                    <a:pt x="2768" y="60"/>
                  </a:lnTo>
                  <a:cubicBezTo>
                    <a:pt x="2768" y="39"/>
                    <a:pt x="2768" y="22"/>
                    <a:pt x="2764"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rot="-508912">
              <a:off x="3780008" y="1140272"/>
              <a:ext cx="198393" cy="315332"/>
            </a:xfrm>
            <a:custGeom>
              <a:avLst/>
              <a:gdLst/>
              <a:ahLst/>
              <a:cxnLst/>
              <a:rect l="l" t="t" r="r" b="b"/>
              <a:pathLst>
                <a:path w="3030" h="4501" extrusionOk="0">
                  <a:moveTo>
                    <a:pt x="375" y="1"/>
                  </a:moveTo>
                  <a:lnTo>
                    <a:pt x="681" y="1342"/>
                  </a:lnTo>
                  <a:lnTo>
                    <a:pt x="533" y="2316"/>
                  </a:lnTo>
                  <a:lnTo>
                    <a:pt x="0" y="2856"/>
                  </a:lnTo>
                  <a:lnTo>
                    <a:pt x="1201" y="4163"/>
                  </a:lnTo>
                  <a:cubicBezTo>
                    <a:pt x="1416" y="4393"/>
                    <a:pt x="1686" y="4501"/>
                    <a:pt x="1950" y="4501"/>
                  </a:cubicBezTo>
                  <a:cubicBezTo>
                    <a:pt x="2215" y="4501"/>
                    <a:pt x="2473" y="4392"/>
                    <a:pt x="2659" y="4190"/>
                  </a:cubicBezTo>
                  <a:cubicBezTo>
                    <a:pt x="2980" y="3841"/>
                    <a:pt x="3029" y="3188"/>
                    <a:pt x="2938" y="2743"/>
                  </a:cubicBezTo>
                  <a:cubicBezTo>
                    <a:pt x="2677" y="1466"/>
                    <a:pt x="1367" y="950"/>
                    <a:pt x="375" y="1"/>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1"/>
            <p:cNvSpPr/>
            <p:nvPr/>
          </p:nvSpPr>
          <p:spPr>
            <a:xfrm rot="-508912">
              <a:off x="3876151" y="1219679"/>
              <a:ext cx="82304" cy="230562"/>
            </a:xfrm>
            <a:custGeom>
              <a:avLst/>
              <a:gdLst/>
              <a:ahLst/>
              <a:cxnLst/>
              <a:rect l="l" t="t" r="r" b="b"/>
              <a:pathLst>
                <a:path w="1257" h="3291" extrusionOk="0">
                  <a:moveTo>
                    <a:pt x="0" y="0"/>
                  </a:moveTo>
                  <a:cubicBezTo>
                    <a:pt x="1027" y="1529"/>
                    <a:pt x="939" y="2788"/>
                    <a:pt x="406" y="3279"/>
                  </a:cubicBezTo>
                  <a:cubicBezTo>
                    <a:pt x="460" y="3287"/>
                    <a:pt x="509" y="3290"/>
                    <a:pt x="561" y="3290"/>
                  </a:cubicBezTo>
                  <a:cubicBezTo>
                    <a:pt x="742" y="3290"/>
                    <a:pt x="921" y="3241"/>
                    <a:pt x="1077" y="3142"/>
                  </a:cubicBezTo>
                  <a:cubicBezTo>
                    <a:pt x="1257" y="2418"/>
                    <a:pt x="1021" y="1281"/>
                    <a:pt x="0"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1"/>
            <p:cNvSpPr/>
            <p:nvPr/>
          </p:nvSpPr>
          <p:spPr>
            <a:xfrm rot="-508912">
              <a:off x="3652438" y="1149955"/>
              <a:ext cx="318149" cy="330605"/>
            </a:xfrm>
            <a:custGeom>
              <a:avLst/>
              <a:gdLst/>
              <a:ahLst/>
              <a:cxnLst/>
              <a:rect l="l" t="t" r="r" b="b"/>
              <a:pathLst>
                <a:path w="4859" h="4719" extrusionOk="0">
                  <a:moveTo>
                    <a:pt x="2352" y="0"/>
                  </a:moveTo>
                  <a:lnTo>
                    <a:pt x="2352" y="0"/>
                  </a:lnTo>
                  <a:cubicBezTo>
                    <a:pt x="2412" y="692"/>
                    <a:pt x="2109" y="1406"/>
                    <a:pt x="1568" y="1836"/>
                  </a:cubicBezTo>
                  <a:cubicBezTo>
                    <a:pt x="1138" y="2175"/>
                    <a:pt x="580" y="2351"/>
                    <a:pt x="231" y="2775"/>
                  </a:cubicBezTo>
                  <a:cubicBezTo>
                    <a:pt x="146" y="2877"/>
                    <a:pt x="75" y="2994"/>
                    <a:pt x="47" y="3125"/>
                  </a:cubicBezTo>
                  <a:cubicBezTo>
                    <a:pt x="1" y="3337"/>
                    <a:pt x="71" y="3555"/>
                    <a:pt x="188" y="3731"/>
                  </a:cubicBezTo>
                  <a:cubicBezTo>
                    <a:pt x="308" y="3912"/>
                    <a:pt x="470" y="4053"/>
                    <a:pt x="636" y="4187"/>
                  </a:cubicBezTo>
                  <a:cubicBezTo>
                    <a:pt x="796" y="4318"/>
                    <a:pt x="961" y="4448"/>
                    <a:pt x="1156" y="4526"/>
                  </a:cubicBezTo>
                  <a:cubicBezTo>
                    <a:pt x="1314" y="4591"/>
                    <a:pt x="1540" y="4646"/>
                    <a:pt x="1775" y="4646"/>
                  </a:cubicBezTo>
                  <a:cubicBezTo>
                    <a:pt x="1959" y="4646"/>
                    <a:pt x="2148" y="4613"/>
                    <a:pt x="2317" y="4526"/>
                  </a:cubicBezTo>
                  <a:cubicBezTo>
                    <a:pt x="2553" y="4612"/>
                    <a:pt x="2889" y="4718"/>
                    <a:pt x="3193" y="4718"/>
                  </a:cubicBezTo>
                  <a:cubicBezTo>
                    <a:pt x="3211" y="4718"/>
                    <a:pt x="3230" y="4718"/>
                    <a:pt x="3249" y="4717"/>
                  </a:cubicBezTo>
                  <a:cubicBezTo>
                    <a:pt x="4354" y="4663"/>
                    <a:pt x="4858" y="2503"/>
                    <a:pt x="2352" y="0"/>
                  </a:cubicBezTo>
                  <a:close/>
                </a:path>
              </a:pathLst>
            </a:custGeom>
            <a:solidFill>
              <a:srgbClr val="FFDE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1"/>
            <p:cNvSpPr/>
            <p:nvPr/>
          </p:nvSpPr>
          <p:spPr>
            <a:xfrm rot="-508912">
              <a:off x="3823989" y="1462273"/>
              <a:ext cx="62006" cy="13381"/>
            </a:xfrm>
            <a:custGeom>
              <a:avLst/>
              <a:gdLst/>
              <a:ahLst/>
              <a:cxnLst/>
              <a:rect l="l" t="t" r="r" b="b"/>
              <a:pathLst>
                <a:path w="947" h="191" extrusionOk="0">
                  <a:moveTo>
                    <a:pt x="936" y="191"/>
                  </a:moveTo>
                  <a:lnTo>
                    <a:pt x="876" y="191"/>
                  </a:lnTo>
                  <a:lnTo>
                    <a:pt x="876" y="191"/>
                  </a:lnTo>
                  <a:lnTo>
                    <a:pt x="936" y="191"/>
                  </a:lnTo>
                  <a:close/>
                  <a:moveTo>
                    <a:pt x="940" y="191"/>
                  </a:moveTo>
                  <a:lnTo>
                    <a:pt x="940" y="191"/>
                  </a:lnTo>
                  <a:lnTo>
                    <a:pt x="940" y="191"/>
                  </a:lnTo>
                  <a:close/>
                  <a:moveTo>
                    <a:pt x="943" y="191"/>
                  </a:moveTo>
                  <a:lnTo>
                    <a:pt x="943" y="191"/>
                  </a:lnTo>
                  <a:lnTo>
                    <a:pt x="943" y="191"/>
                  </a:lnTo>
                  <a:close/>
                  <a:moveTo>
                    <a:pt x="947" y="191"/>
                  </a:moveTo>
                  <a:lnTo>
                    <a:pt x="947" y="191"/>
                  </a:lnTo>
                  <a:lnTo>
                    <a:pt x="947" y="191"/>
                  </a:lnTo>
                  <a:close/>
                  <a:moveTo>
                    <a:pt x="4" y="0"/>
                  </a:moveTo>
                  <a:cubicBezTo>
                    <a:pt x="4" y="4"/>
                    <a:pt x="0" y="4"/>
                    <a:pt x="0" y="4"/>
                  </a:cubicBezTo>
                  <a:cubicBezTo>
                    <a:pt x="0" y="4"/>
                    <a:pt x="4" y="4"/>
                    <a:pt x="4" y="0"/>
                  </a:cubicBezTo>
                  <a:close/>
                </a:path>
              </a:pathLst>
            </a:custGeom>
            <a:solidFill>
              <a:srgbClr val="EDA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rot="-508912">
              <a:off x="3799981" y="1265887"/>
              <a:ext cx="98738" cy="209544"/>
            </a:xfrm>
            <a:custGeom>
              <a:avLst/>
              <a:gdLst/>
              <a:ahLst/>
              <a:cxnLst/>
              <a:rect l="l" t="t" r="r" b="b"/>
              <a:pathLst>
                <a:path w="1508" h="2991" extrusionOk="0">
                  <a:moveTo>
                    <a:pt x="869" y="1"/>
                  </a:moveTo>
                  <a:lnTo>
                    <a:pt x="869" y="1"/>
                  </a:lnTo>
                  <a:cubicBezTo>
                    <a:pt x="936" y="474"/>
                    <a:pt x="830" y="951"/>
                    <a:pt x="714" y="1412"/>
                  </a:cubicBezTo>
                  <a:cubicBezTo>
                    <a:pt x="587" y="1911"/>
                    <a:pt x="382" y="2483"/>
                    <a:pt x="0" y="2871"/>
                  </a:cubicBezTo>
                  <a:cubicBezTo>
                    <a:pt x="60" y="2853"/>
                    <a:pt x="117" y="2832"/>
                    <a:pt x="173" y="2804"/>
                  </a:cubicBezTo>
                  <a:cubicBezTo>
                    <a:pt x="173" y="2804"/>
                    <a:pt x="177" y="2804"/>
                    <a:pt x="177" y="2800"/>
                  </a:cubicBezTo>
                  <a:cubicBezTo>
                    <a:pt x="414" y="2885"/>
                    <a:pt x="745" y="2991"/>
                    <a:pt x="1049" y="2991"/>
                  </a:cubicBezTo>
                  <a:lnTo>
                    <a:pt x="1120" y="2991"/>
                  </a:lnTo>
                  <a:cubicBezTo>
                    <a:pt x="1261" y="2980"/>
                    <a:pt x="1392" y="2937"/>
                    <a:pt x="1508" y="2864"/>
                  </a:cubicBezTo>
                  <a:lnTo>
                    <a:pt x="1508" y="2864"/>
                  </a:lnTo>
                  <a:cubicBezTo>
                    <a:pt x="1434" y="2874"/>
                    <a:pt x="1370" y="2874"/>
                    <a:pt x="1314" y="2874"/>
                  </a:cubicBezTo>
                  <a:cubicBezTo>
                    <a:pt x="1176" y="2874"/>
                    <a:pt x="1074" y="2860"/>
                    <a:pt x="986" y="2857"/>
                  </a:cubicBezTo>
                  <a:cubicBezTo>
                    <a:pt x="876" y="2853"/>
                    <a:pt x="756" y="2846"/>
                    <a:pt x="671" y="2776"/>
                  </a:cubicBezTo>
                  <a:cubicBezTo>
                    <a:pt x="587" y="2704"/>
                    <a:pt x="558" y="2582"/>
                    <a:pt x="572" y="2471"/>
                  </a:cubicBezTo>
                  <a:cubicBezTo>
                    <a:pt x="587" y="2359"/>
                    <a:pt x="632" y="2256"/>
                    <a:pt x="678" y="2154"/>
                  </a:cubicBezTo>
                  <a:cubicBezTo>
                    <a:pt x="830" y="1815"/>
                    <a:pt x="947" y="1462"/>
                    <a:pt x="992" y="1095"/>
                  </a:cubicBezTo>
                  <a:cubicBezTo>
                    <a:pt x="1038" y="728"/>
                    <a:pt x="1007" y="347"/>
                    <a:pt x="869" y="1"/>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rot="-508912">
              <a:off x="3676381" y="1158732"/>
              <a:ext cx="152167" cy="325281"/>
            </a:xfrm>
            <a:custGeom>
              <a:avLst/>
              <a:gdLst/>
              <a:ahLst/>
              <a:cxnLst/>
              <a:rect l="l" t="t" r="r" b="b"/>
              <a:pathLst>
                <a:path w="2324" h="4643" extrusionOk="0">
                  <a:moveTo>
                    <a:pt x="1991" y="0"/>
                  </a:moveTo>
                  <a:lnTo>
                    <a:pt x="1991" y="0"/>
                  </a:lnTo>
                  <a:cubicBezTo>
                    <a:pt x="1998" y="25"/>
                    <a:pt x="2006" y="50"/>
                    <a:pt x="2012" y="71"/>
                  </a:cubicBezTo>
                  <a:lnTo>
                    <a:pt x="2016" y="71"/>
                  </a:lnTo>
                  <a:cubicBezTo>
                    <a:pt x="2023" y="71"/>
                    <a:pt x="2030" y="75"/>
                    <a:pt x="2033" y="85"/>
                  </a:cubicBezTo>
                  <a:cubicBezTo>
                    <a:pt x="2090" y="241"/>
                    <a:pt x="2115" y="417"/>
                    <a:pt x="2111" y="601"/>
                  </a:cubicBezTo>
                  <a:cubicBezTo>
                    <a:pt x="2175" y="1607"/>
                    <a:pt x="1522" y="2299"/>
                    <a:pt x="1359" y="2429"/>
                  </a:cubicBezTo>
                  <a:cubicBezTo>
                    <a:pt x="1123" y="2627"/>
                    <a:pt x="904" y="2853"/>
                    <a:pt x="713" y="3096"/>
                  </a:cubicBezTo>
                  <a:cubicBezTo>
                    <a:pt x="625" y="3206"/>
                    <a:pt x="541" y="3322"/>
                    <a:pt x="494" y="3456"/>
                  </a:cubicBezTo>
                  <a:cubicBezTo>
                    <a:pt x="435" y="3630"/>
                    <a:pt x="438" y="3816"/>
                    <a:pt x="459" y="4000"/>
                  </a:cubicBezTo>
                  <a:cubicBezTo>
                    <a:pt x="463" y="4036"/>
                    <a:pt x="466" y="4075"/>
                    <a:pt x="448" y="4103"/>
                  </a:cubicBezTo>
                  <a:cubicBezTo>
                    <a:pt x="430" y="4131"/>
                    <a:pt x="396" y="4142"/>
                    <a:pt x="364" y="4142"/>
                  </a:cubicBezTo>
                  <a:cubicBezTo>
                    <a:pt x="353" y="4142"/>
                    <a:pt x="339" y="4142"/>
                    <a:pt x="329" y="4138"/>
                  </a:cubicBezTo>
                  <a:cubicBezTo>
                    <a:pt x="286" y="4124"/>
                    <a:pt x="251" y="4092"/>
                    <a:pt x="215" y="4064"/>
                  </a:cubicBezTo>
                  <a:cubicBezTo>
                    <a:pt x="159" y="4011"/>
                    <a:pt x="32" y="3937"/>
                    <a:pt x="3" y="3937"/>
                  </a:cubicBezTo>
                  <a:cubicBezTo>
                    <a:pt x="0" y="3937"/>
                    <a:pt x="0" y="3937"/>
                    <a:pt x="0" y="3940"/>
                  </a:cubicBezTo>
                  <a:cubicBezTo>
                    <a:pt x="85" y="4028"/>
                    <a:pt x="180" y="4109"/>
                    <a:pt x="275" y="4187"/>
                  </a:cubicBezTo>
                  <a:cubicBezTo>
                    <a:pt x="435" y="4318"/>
                    <a:pt x="600" y="4448"/>
                    <a:pt x="795" y="4526"/>
                  </a:cubicBezTo>
                  <a:cubicBezTo>
                    <a:pt x="950" y="4590"/>
                    <a:pt x="1168" y="4639"/>
                    <a:pt x="1398" y="4642"/>
                  </a:cubicBezTo>
                  <a:lnTo>
                    <a:pt x="1377" y="4629"/>
                  </a:lnTo>
                  <a:cubicBezTo>
                    <a:pt x="901" y="4435"/>
                    <a:pt x="741" y="3827"/>
                    <a:pt x="893" y="3337"/>
                  </a:cubicBezTo>
                  <a:cubicBezTo>
                    <a:pt x="1119" y="2613"/>
                    <a:pt x="1917" y="2193"/>
                    <a:pt x="2182" y="1483"/>
                  </a:cubicBezTo>
                  <a:cubicBezTo>
                    <a:pt x="2323" y="1091"/>
                    <a:pt x="2203" y="360"/>
                    <a:pt x="1991" y="0"/>
                  </a:cubicBezTo>
                  <a:close/>
                </a:path>
              </a:pathLst>
            </a:custGeom>
            <a:solidFill>
              <a:srgbClr val="F6C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rot="-508912">
              <a:off x="3825298" y="1190103"/>
              <a:ext cx="78964" cy="175426"/>
            </a:xfrm>
            <a:custGeom>
              <a:avLst/>
              <a:gdLst/>
              <a:ahLst/>
              <a:cxnLst/>
              <a:rect l="l" t="t" r="r" b="b"/>
              <a:pathLst>
                <a:path w="1206" h="2504" extrusionOk="0">
                  <a:moveTo>
                    <a:pt x="47" y="0"/>
                  </a:moveTo>
                  <a:cubicBezTo>
                    <a:pt x="24" y="0"/>
                    <a:pt x="1" y="29"/>
                    <a:pt x="20" y="50"/>
                  </a:cubicBezTo>
                  <a:cubicBezTo>
                    <a:pt x="323" y="407"/>
                    <a:pt x="546" y="806"/>
                    <a:pt x="708" y="1244"/>
                  </a:cubicBezTo>
                  <a:cubicBezTo>
                    <a:pt x="853" y="1647"/>
                    <a:pt x="902" y="2081"/>
                    <a:pt x="1064" y="2473"/>
                  </a:cubicBezTo>
                  <a:cubicBezTo>
                    <a:pt x="1073" y="2493"/>
                    <a:pt x="1093" y="2503"/>
                    <a:pt x="1112" y="2503"/>
                  </a:cubicBezTo>
                  <a:cubicBezTo>
                    <a:pt x="1134" y="2503"/>
                    <a:pt x="1154" y="2490"/>
                    <a:pt x="1156" y="2462"/>
                  </a:cubicBezTo>
                  <a:cubicBezTo>
                    <a:pt x="1206" y="2031"/>
                    <a:pt x="991" y="1520"/>
                    <a:pt x="835" y="1127"/>
                  </a:cubicBezTo>
                  <a:cubicBezTo>
                    <a:pt x="662" y="700"/>
                    <a:pt x="422" y="308"/>
                    <a:pt x="65" y="8"/>
                  </a:cubicBezTo>
                  <a:cubicBezTo>
                    <a:pt x="60" y="3"/>
                    <a:pt x="53" y="0"/>
                    <a:pt x="47" y="0"/>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1"/>
            <p:cNvSpPr/>
            <p:nvPr/>
          </p:nvSpPr>
          <p:spPr>
            <a:xfrm rot="-508912">
              <a:off x="3906643" y="1378538"/>
              <a:ext cx="11589" cy="21158"/>
            </a:xfrm>
            <a:custGeom>
              <a:avLst/>
              <a:gdLst/>
              <a:ahLst/>
              <a:cxnLst/>
              <a:rect l="l" t="t" r="r" b="b"/>
              <a:pathLst>
                <a:path w="177" h="302" extrusionOk="0">
                  <a:moveTo>
                    <a:pt x="104" y="1"/>
                  </a:moveTo>
                  <a:cubicBezTo>
                    <a:pt x="81" y="1"/>
                    <a:pt x="55" y="13"/>
                    <a:pt x="43" y="34"/>
                  </a:cubicBezTo>
                  <a:cubicBezTo>
                    <a:pt x="11" y="95"/>
                    <a:pt x="1" y="173"/>
                    <a:pt x="7" y="236"/>
                  </a:cubicBezTo>
                  <a:cubicBezTo>
                    <a:pt x="14" y="276"/>
                    <a:pt x="52" y="302"/>
                    <a:pt x="89" y="302"/>
                  </a:cubicBezTo>
                  <a:cubicBezTo>
                    <a:pt x="114" y="302"/>
                    <a:pt x="137" y="289"/>
                    <a:pt x="149" y="261"/>
                  </a:cubicBezTo>
                  <a:cubicBezTo>
                    <a:pt x="173" y="190"/>
                    <a:pt x="177" y="109"/>
                    <a:pt x="156" y="39"/>
                  </a:cubicBezTo>
                  <a:cubicBezTo>
                    <a:pt x="149" y="12"/>
                    <a:pt x="127" y="1"/>
                    <a:pt x="104" y="1"/>
                  </a:cubicBezTo>
                  <a:close/>
                </a:path>
              </a:pathLst>
            </a:custGeom>
            <a:solidFill>
              <a:srgbClr val="FFF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 name="CuadroTexto 654">
            <a:extLst>
              <a:ext uri="{FF2B5EF4-FFF2-40B4-BE49-F238E27FC236}">
                <a16:creationId xmlns:a16="http://schemas.microsoft.com/office/drawing/2014/main" id="{EA32367B-D906-466E-888A-57C7FE5BBC39}"/>
              </a:ext>
            </a:extLst>
          </p:cNvPr>
          <p:cNvSpPr txBox="1"/>
          <p:nvPr/>
        </p:nvSpPr>
        <p:spPr>
          <a:xfrm>
            <a:off x="563525" y="583172"/>
            <a:ext cx="7475392" cy="3241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nSpc>
                <a:spcPct val="115000"/>
              </a:lnSpc>
              <a:spcAft>
                <a:spcPts val="1000"/>
              </a:spcAft>
              <a:buFont typeface="Cambria" panose="02040503050406030204" pitchFamily="18" charset="0"/>
              <a:buChar char="-"/>
            </a:pPr>
            <a:r>
              <a:rPr lang="es-CL" sz="1400" dirty="0">
                <a:effectLst/>
                <a:latin typeface="Cambria" panose="02040503050406030204" pitchFamily="18" charset="0"/>
                <a:ea typeface="Calibri" panose="020F0502020204030204" pitchFamily="34" charset="0"/>
                <a:cs typeface="Arial" panose="020B0604020202020204" pitchFamily="34" charset="0"/>
              </a:rPr>
              <a:t>Página 81 ejercicio 14 lee y comprende el texto ( fabula)</a:t>
            </a:r>
            <a:endParaRPr lang="es-CL"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B1AD9813-B9AC-4CD5-A39E-B2C321096675}"/>
              </a:ext>
            </a:extLst>
          </p:cNvPr>
          <p:cNvPicPr>
            <a:picLocks noChangeAspect="1"/>
          </p:cNvPicPr>
          <p:nvPr/>
        </p:nvPicPr>
        <p:blipFill rotWithShape="1">
          <a:blip r:embed="rId3"/>
          <a:srcRect l="2791" t="18577" r="12693" b="445"/>
          <a:stretch/>
        </p:blipFill>
        <p:spPr>
          <a:xfrm>
            <a:off x="399986" y="1005376"/>
            <a:ext cx="8008531" cy="39462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1018"/>
        <p:cNvGrpSpPr/>
        <p:nvPr/>
      </p:nvGrpSpPr>
      <p:grpSpPr>
        <a:xfrm>
          <a:off x="0" y="0"/>
          <a:ext cx="0" cy="0"/>
          <a:chOff x="0" y="0"/>
          <a:chExt cx="0" cy="0"/>
        </a:xfrm>
      </p:grpSpPr>
      <p:grpSp>
        <p:nvGrpSpPr>
          <p:cNvPr id="1022" name="Google Shape;1022;p26"/>
          <p:cNvGrpSpPr/>
          <p:nvPr/>
        </p:nvGrpSpPr>
        <p:grpSpPr>
          <a:xfrm>
            <a:off x="351413" y="2333345"/>
            <a:ext cx="1595805" cy="1906576"/>
            <a:chOff x="2018075" y="2323173"/>
            <a:chExt cx="1595805" cy="1906576"/>
          </a:xfrm>
        </p:grpSpPr>
        <p:grpSp>
          <p:nvGrpSpPr>
            <p:cNvPr id="1023" name="Google Shape;1023;p26"/>
            <p:cNvGrpSpPr/>
            <p:nvPr/>
          </p:nvGrpSpPr>
          <p:grpSpPr>
            <a:xfrm>
              <a:off x="2435319" y="3605757"/>
              <a:ext cx="738876" cy="623992"/>
              <a:chOff x="2435319" y="3605757"/>
              <a:chExt cx="738876" cy="623992"/>
            </a:xfrm>
          </p:grpSpPr>
          <p:grpSp>
            <p:nvGrpSpPr>
              <p:cNvPr id="1024" name="Google Shape;1024;p26"/>
              <p:cNvGrpSpPr/>
              <p:nvPr/>
            </p:nvGrpSpPr>
            <p:grpSpPr>
              <a:xfrm>
                <a:off x="2501367" y="3826720"/>
                <a:ext cx="606644" cy="403029"/>
                <a:chOff x="2501367" y="3826720"/>
                <a:chExt cx="606644" cy="403029"/>
              </a:xfrm>
            </p:grpSpPr>
            <p:sp>
              <p:nvSpPr>
                <p:cNvPr id="1025" name="Google Shape;1025;p26"/>
                <p:cNvSpPr/>
                <p:nvPr/>
              </p:nvSpPr>
              <p:spPr>
                <a:xfrm>
                  <a:off x="2599698" y="3826720"/>
                  <a:ext cx="50800" cy="403029"/>
                </a:xfrm>
                <a:custGeom>
                  <a:avLst/>
                  <a:gdLst/>
                  <a:ahLst/>
                  <a:cxnLst/>
                  <a:rect l="l" t="t" r="r" b="b"/>
                  <a:pathLst>
                    <a:path w="1476" h="11710" extrusionOk="0">
                      <a:moveTo>
                        <a:pt x="1" y="738"/>
                      </a:moveTo>
                      <a:cubicBezTo>
                        <a:pt x="1" y="330"/>
                        <a:pt x="330" y="1"/>
                        <a:pt x="738" y="1"/>
                      </a:cubicBezTo>
                      <a:cubicBezTo>
                        <a:pt x="1146" y="1"/>
                        <a:pt x="1475" y="330"/>
                        <a:pt x="1475" y="738"/>
                      </a:cubicBezTo>
                      <a:lnTo>
                        <a:pt x="1475" y="10972"/>
                      </a:lnTo>
                      <a:cubicBezTo>
                        <a:pt x="1475" y="11379"/>
                        <a:pt x="1146" y="11709"/>
                        <a:pt x="738" y="11709"/>
                      </a:cubicBezTo>
                      <a:cubicBezTo>
                        <a:pt x="330" y="11709"/>
                        <a:pt x="1" y="11379"/>
                        <a:pt x="1" y="109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2501367" y="4019977"/>
                  <a:ext cx="152263" cy="182550"/>
                </a:xfrm>
                <a:custGeom>
                  <a:avLst/>
                  <a:gdLst/>
                  <a:ahLst/>
                  <a:cxnLst/>
                  <a:rect l="l" t="t" r="r" b="b"/>
                  <a:pathLst>
                    <a:path w="4424" h="5304" extrusionOk="0">
                      <a:moveTo>
                        <a:pt x="1414" y="4919"/>
                      </a:moveTo>
                      <a:cubicBezTo>
                        <a:pt x="1172" y="5243"/>
                        <a:pt x="710" y="5303"/>
                        <a:pt x="387" y="5061"/>
                      </a:cubicBezTo>
                      <a:cubicBezTo>
                        <a:pt x="64" y="4814"/>
                        <a:pt x="0" y="4354"/>
                        <a:pt x="246" y="4034"/>
                      </a:cubicBezTo>
                      <a:lnTo>
                        <a:pt x="3013" y="388"/>
                      </a:lnTo>
                      <a:cubicBezTo>
                        <a:pt x="3255" y="65"/>
                        <a:pt x="3717" y="1"/>
                        <a:pt x="4040" y="246"/>
                      </a:cubicBezTo>
                      <a:cubicBezTo>
                        <a:pt x="4363" y="492"/>
                        <a:pt x="4424" y="950"/>
                        <a:pt x="4181" y="1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2596600" y="4019977"/>
                  <a:ext cx="152263" cy="182550"/>
                </a:xfrm>
                <a:custGeom>
                  <a:avLst/>
                  <a:gdLst/>
                  <a:ahLst/>
                  <a:cxnLst/>
                  <a:rect l="l" t="t" r="r" b="b"/>
                  <a:pathLst>
                    <a:path w="4424" h="5304" extrusionOk="0">
                      <a:moveTo>
                        <a:pt x="4177" y="4034"/>
                      </a:moveTo>
                      <a:cubicBezTo>
                        <a:pt x="4424" y="4354"/>
                        <a:pt x="4359" y="4814"/>
                        <a:pt x="4036" y="5061"/>
                      </a:cubicBezTo>
                      <a:cubicBezTo>
                        <a:pt x="3713" y="5303"/>
                        <a:pt x="3256" y="5243"/>
                        <a:pt x="3010" y="4919"/>
                      </a:cubicBezTo>
                      <a:lnTo>
                        <a:pt x="246" y="1273"/>
                      </a:lnTo>
                      <a:cubicBezTo>
                        <a:pt x="0" y="950"/>
                        <a:pt x="64" y="492"/>
                        <a:pt x="387" y="246"/>
                      </a:cubicBezTo>
                      <a:cubicBezTo>
                        <a:pt x="707" y="1"/>
                        <a:pt x="1168" y="65"/>
                        <a:pt x="1414" y="3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2959017" y="3826720"/>
                  <a:ext cx="50663" cy="403029"/>
                </a:xfrm>
                <a:custGeom>
                  <a:avLst/>
                  <a:gdLst/>
                  <a:ahLst/>
                  <a:cxnLst/>
                  <a:rect l="l" t="t" r="r" b="b"/>
                  <a:pathLst>
                    <a:path w="1472" h="11710" extrusionOk="0">
                      <a:moveTo>
                        <a:pt x="1471" y="738"/>
                      </a:moveTo>
                      <a:cubicBezTo>
                        <a:pt x="1471" y="330"/>
                        <a:pt x="1141" y="1"/>
                        <a:pt x="734" y="1"/>
                      </a:cubicBezTo>
                      <a:cubicBezTo>
                        <a:pt x="326" y="1"/>
                        <a:pt x="0" y="330"/>
                        <a:pt x="0" y="738"/>
                      </a:cubicBezTo>
                      <a:lnTo>
                        <a:pt x="0" y="10972"/>
                      </a:lnTo>
                      <a:cubicBezTo>
                        <a:pt x="0" y="11379"/>
                        <a:pt x="326" y="11709"/>
                        <a:pt x="734" y="11709"/>
                      </a:cubicBezTo>
                      <a:cubicBezTo>
                        <a:pt x="1141" y="11709"/>
                        <a:pt x="1471" y="11379"/>
                        <a:pt x="1471" y="109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2955748" y="4019977"/>
                  <a:ext cx="152263" cy="182550"/>
                </a:xfrm>
                <a:custGeom>
                  <a:avLst/>
                  <a:gdLst/>
                  <a:ahLst/>
                  <a:cxnLst/>
                  <a:rect l="l" t="t" r="r" b="b"/>
                  <a:pathLst>
                    <a:path w="4424" h="5304" extrusionOk="0">
                      <a:moveTo>
                        <a:pt x="3010" y="4919"/>
                      </a:moveTo>
                      <a:cubicBezTo>
                        <a:pt x="3256" y="5243"/>
                        <a:pt x="3717" y="5303"/>
                        <a:pt x="4040" y="5061"/>
                      </a:cubicBezTo>
                      <a:cubicBezTo>
                        <a:pt x="4360" y="4814"/>
                        <a:pt x="4424" y="4354"/>
                        <a:pt x="4178" y="4034"/>
                      </a:cubicBezTo>
                      <a:lnTo>
                        <a:pt x="1414" y="388"/>
                      </a:lnTo>
                      <a:cubicBezTo>
                        <a:pt x="1169" y="65"/>
                        <a:pt x="711" y="1"/>
                        <a:pt x="388" y="246"/>
                      </a:cubicBezTo>
                      <a:cubicBezTo>
                        <a:pt x="64" y="492"/>
                        <a:pt x="1" y="950"/>
                        <a:pt x="246" y="1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2860617" y="4019977"/>
                  <a:ext cx="152297" cy="182550"/>
                </a:xfrm>
                <a:custGeom>
                  <a:avLst/>
                  <a:gdLst/>
                  <a:ahLst/>
                  <a:cxnLst/>
                  <a:rect l="l" t="t" r="r" b="b"/>
                  <a:pathLst>
                    <a:path w="4425" h="5304" extrusionOk="0">
                      <a:moveTo>
                        <a:pt x="243" y="4034"/>
                      </a:moveTo>
                      <a:cubicBezTo>
                        <a:pt x="1" y="4354"/>
                        <a:pt x="61" y="4814"/>
                        <a:pt x="384" y="5061"/>
                      </a:cubicBezTo>
                      <a:cubicBezTo>
                        <a:pt x="708" y="5303"/>
                        <a:pt x="1169" y="5243"/>
                        <a:pt x="1411" y="4919"/>
                      </a:cubicBezTo>
                      <a:lnTo>
                        <a:pt x="4178" y="1273"/>
                      </a:lnTo>
                      <a:cubicBezTo>
                        <a:pt x="4424" y="950"/>
                        <a:pt x="4360" y="492"/>
                        <a:pt x="4037" y="246"/>
                      </a:cubicBezTo>
                      <a:cubicBezTo>
                        <a:pt x="3714" y="1"/>
                        <a:pt x="3257" y="65"/>
                        <a:pt x="3010" y="3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26"/>
              <p:cNvSpPr/>
              <p:nvPr/>
            </p:nvSpPr>
            <p:spPr>
              <a:xfrm>
                <a:off x="2435319" y="3605757"/>
                <a:ext cx="379694" cy="379866"/>
              </a:xfrm>
              <a:custGeom>
                <a:avLst/>
                <a:gdLst/>
                <a:ahLst/>
                <a:cxnLst/>
                <a:rect l="l" t="t" r="r" b="b"/>
                <a:pathLst>
                  <a:path w="11032" h="11037" extrusionOk="0">
                    <a:moveTo>
                      <a:pt x="5514" y="11036"/>
                    </a:moveTo>
                    <a:cubicBezTo>
                      <a:pt x="8554" y="11036"/>
                      <a:pt x="11032" y="8555"/>
                      <a:pt x="11032" y="5518"/>
                    </a:cubicBezTo>
                    <a:cubicBezTo>
                      <a:pt x="11032" y="2479"/>
                      <a:pt x="8554" y="1"/>
                      <a:pt x="5514" y="1"/>
                    </a:cubicBezTo>
                    <a:cubicBezTo>
                      <a:pt x="2477" y="1"/>
                      <a:pt x="0" y="2479"/>
                      <a:pt x="0" y="5518"/>
                    </a:cubicBezTo>
                    <a:cubicBezTo>
                      <a:pt x="0" y="8555"/>
                      <a:pt x="2477" y="11036"/>
                      <a:pt x="5514" y="110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2794467" y="3605757"/>
                <a:ext cx="379728" cy="379866"/>
              </a:xfrm>
              <a:custGeom>
                <a:avLst/>
                <a:gdLst/>
                <a:ahLst/>
                <a:cxnLst/>
                <a:rect l="l" t="t" r="r" b="b"/>
                <a:pathLst>
                  <a:path w="11033" h="11037" extrusionOk="0">
                    <a:moveTo>
                      <a:pt x="5515" y="11036"/>
                    </a:moveTo>
                    <a:cubicBezTo>
                      <a:pt x="8555" y="11036"/>
                      <a:pt x="11032" y="8555"/>
                      <a:pt x="11032" y="5518"/>
                    </a:cubicBezTo>
                    <a:cubicBezTo>
                      <a:pt x="11032" y="2479"/>
                      <a:pt x="8555" y="1"/>
                      <a:pt x="5515" y="1"/>
                    </a:cubicBezTo>
                    <a:cubicBezTo>
                      <a:pt x="2478" y="1"/>
                      <a:pt x="1" y="2479"/>
                      <a:pt x="1" y="5518"/>
                    </a:cubicBezTo>
                    <a:cubicBezTo>
                      <a:pt x="1" y="8555"/>
                      <a:pt x="2478" y="11036"/>
                      <a:pt x="5515" y="110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26"/>
            <p:cNvGrpSpPr/>
            <p:nvPr/>
          </p:nvGrpSpPr>
          <p:grpSpPr>
            <a:xfrm>
              <a:off x="2018075" y="3177632"/>
              <a:ext cx="1595805" cy="525383"/>
              <a:chOff x="2018075" y="3177632"/>
              <a:chExt cx="1595805" cy="525383"/>
            </a:xfrm>
          </p:grpSpPr>
          <p:sp>
            <p:nvSpPr>
              <p:cNvPr id="1034" name="Google Shape;1034;p26"/>
              <p:cNvSpPr/>
              <p:nvPr/>
            </p:nvSpPr>
            <p:spPr>
              <a:xfrm>
                <a:off x="3122948" y="3177632"/>
                <a:ext cx="490931" cy="525383"/>
              </a:xfrm>
              <a:custGeom>
                <a:avLst/>
                <a:gdLst/>
                <a:ahLst/>
                <a:cxnLst/>
                <a:rect l="l" t="t" r="r" b="b"/>
                <a:pathLst>
                  <a:path w="14264" h="15265" extrusionOk="0">
                    <a:moveTo>
                      <a:pt x="14223" y="9303"/>
                    </a:moveTo>
                    <a:lnTo>
                      <a:pt x="14223" y="9303"/>
                    </a:lnTo>
                    <a:cubicBezTo>
                      <a:pt x="14264" y="9649"/>
                      <a:pt x="14210" y="10013"/>
                      <a:pt x="14048" y="10353"/>
                    </a:cubicBezTo>
                    <a:cubicBezTo>
                      <a:pt x="13644" y="11211"/>
                      <a:pt x="12695" y="11642"/>
                      <a:pt x="11806" y="11423"/>
                    </a:cubicBezTo>
                    <a:cubicBezTo>
                      <a:pt x="11985" y="11898"/>
                      <a:pt x="11978" y="12447"/>
                      <a:pt x="11742" y="12945"/>
                    </a:cubicBezTo>
                    <a:cubicBezTo>
                      <a:pt x="11281" y="13925"/>
                      <a:pt x="10109" y="14342"/>
                      <a:pt x="9130" y="13881"/>
                    </a:cubicBezTo>
                    <a:cubicBezTo>
                      <a:pt x="8898" y="13770"/>
                      <a:pt x="8696" y="13619"/>
                      <a:pt x="8531" y="13440"/>
                    </a:cubicBezTo>
                    <a:cubicBezTo>
                      <a:pt x="8497" y="13585"/>
                      <a:pt x="8450" y="13729"/>
                      <a:pt x="8386" y="13867"/>
                    </a:cubicBezTo>
                    <a:cubicBezTo>
                      <a:pt x="7922" y="14847"/>
                      <a:pt x="6753" y="15264"/>
                      <a:pt x="5774" y="14803"/>
                    </a:cubicBezTo>
                    <a:cubicBezTo>
                      <a:pt x="5188" y="14528"/>
                      <a:pt x="4805" y="14002"/>
                      <a:pt x="4687" y="13413"/>
                    </a:cubicBezTo>
                    <a:cubicBezTo>
                      <a:pt x="4118" y="13962"/>
                      <a:pt x="3249" y="14130"/>
                      <a:pt x="2491" y="13773"/>
                    </a:cubicBezTo>
                    <a:cubicBezTo>
                      <a:pt x="1879" y="13484"/>
                      <a:pt x="1485" y="12915"/>
                      <a:pt x="1387" y="12292"/>
                    </a:cubicBezTo>
                    <a:cubicBezTo>
                      <a:pt x="1" y="8016"/>
                      <a:pt x="1751" y="1991"/>
                      <a:pt x="4805" y="1085"/>
                    </a:cubicBezTo>
                    <a:cubicBezTo>
                      <a:pt x="8453" y="1"/>
                      <a:pt x="13981" y="5569"/>
                      <a:pt x="14223" y="9303"/>
                    </a:cubicBezTo>
                    <a:close/>
                    <a:moveTo>
                      <a:pt x="8049" y="11693"/>
                    </a:moveTo>
                    <a:cubicBezTo>
                      <a:pt x="8052" y="11676"/>
                      <a:pt x="8056" y="11655"/>
                      <a:pt x="8063" y="11639"/>
                    </a:cubicBezTo>
                    <a:lnTo>
                      <a:pt x="8009" y="11652"/>
                    </a:ln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3145526" y="3182761"/>
                <a:ext cx="423748" cy="453519"/>
              </a:xfrm>
              <a:custGeom>
                <a:avLst/>
                <a:gdLst/>
                <a:ahLst/>
                <a:cxnLst/>
                <a:rect l="l" t="t" r="r" b="b"/>
                <a:pathLst>
                  <a:path w="12312" h="13177" extrusionOk="0">
                    <a:moveTo>
                      <a:pt x="12281" y="8029"/>
                    </a:moveTo>
                    <a:lnTo>
                      <a:pt x="12281" y="8029"/>
                    </a:lnTo>
                    <a:cubicBezTo>
                      <a:pt x="12312" y="8329"/>
                      <a:pt x="12268" y="8642"/>
                      <a:pt x="12127" y="8935"/>
                    </a:cubicBezTo>
                    <a:cubicBezTo>
                      <a:pt x="11776" y="9679"/>
                      <a:pt x="10959" y="10049"/>
                      <a:pt x="10191" y="9857"/>
                    </a:cubicBezTo>
                    <a:cubicBezTo>
                      <a:pt x="10345" y="10271"/>
                      <a:pt x="10339" y="10743"/>
                      <a:pt x="10137" y="11173"/>
                    </a:cubicBezTo>
                    <a:cubicBezTo>
                      <a:pt x="9736" y="12019"/>
                      <a:pt x="8730" y="12379"/>
                      <a:pt x="7881" y="11981"/>
                    </a:cubicBezTo>
                    <a:cubicBezTo>
                      <a:pt x="7679" y="11887"/>
                      <a:pt x="7508" y="11756"/>
                      <a:pt x="7363" y="11601"/>
                    </a:cubicBezTo>
                    <a:cubicBezTo>
                      <a:pt x="7336" y="11725"/>
                      <a:pt x="7295" y="11850"/>
                      <a:pt x="7239" y="11968"/>
                    </a:cubicBezTo>
                    <a:cubicBezTo>
                      <a:pt x="6841" y="12816"/>
                      <a:pt x="5831" y="13176"/>
                      <a:pt x="4983" y="12779"/>
                    </a:cubicBezTo>
                    <a:cubicBezTo>
                      <a:pt x="4481" y="12540"/>
                      <a:pt x="4149" y="12086"/>
                      <a:pt x="4048" y="11577"/>
                    </a:cubicBezTo>
                    <a:cubicBezTo>
                      <a:pt x="3556" y="12048"/>
                      <a:pt x="2805" y="12197"/>
                      <a:pt x="2152" y="11887"/>
                    </a:cubicBezTo>
                    <a:cubicBezTo>
                      <a:pt x="1624" y="11638"/>
                      <a:pt x="1284" y="11147"/>
                      <a:pt x="1200" y="10611"/>
                    </a:cubicBezTo>
                    <a:cubicBezTo>
                      <a:pt x="1" y="6918"/>
                      <a:pt x="1512" y="1717"/>
                      <a:pt x="4149" y="936"/>
                    </a:cubicBezTo>
                    <a:cubicBezTo>
                      <a:pt x="7295" y="1"/>
                      <a:pt x="12070" y="4808"/>
                      <a:pt x="12281" y="8029"/>
                    </a:cubicBezTo>
                    <a:close/>
                    <a:moveTo>
                      <a:pt x="6949" y="10092"/>
                    </a:moveTo>
                    <a:cubicBezTo>
                      <a:pt x="6952" y="10076"/>
                      <a:pt x="6956" y="10063"/>
                      <a:pt x="6959" y="10046"/>
                    </a:cubicBezTo>
                    <a:lnTo>
                      <a:pt x="6916" y="10056"/>
                    </a:lnTo>
                    <a:cubicBezTo>
                      <a:pt x="6925" y="10069"/>
                      <a:pt x="6939" y="10083"/>
                      <a:pt x="6949" y="10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3170823" y="3188440"/>
                <a:ext cx="348753" cy="373327"/>
              </a:xfrm>
              <a:custGeom>
                <a:avLst/>
                <a:gdLst/>
                <a:ahLst/>
                <a:cxnLst/>
                <a:rect l="l" t="t" r="r" b="b"/>
                <a:pathLst>
                  <a:path w="10133" h="10847" extrusionOk="0">
                    <a:moveTo>
                      <a:pt x="10106" y="6608"/>
                    </a:moveTo>
                    <a:lnTo>
                      <a:pt x="10106" y="6608"/>
                    </a:lnTo>
                    <a:cubicBezTo>
                      <a:pt x="10132" y="6854"/>
                      <a:pt x="10095" y="7113"/>
                      <a:pt x="9981" y="7356"/>
                    </a:cubicBezTo>
                    <a:cubicBezTo>
                      <a:pt x="9691" y="7965"/>
                      <a:pt x="9018" y="8271"/>
                      <a:pt x="8389" y="8114"/>
                    </a:cubicBezTo>
                    <a:cubicBezTo>
                      <a:pt x="8513" y="8453"/>
                      <a:pt x="8510" y="8844"/>
                      <a:pt x="8342" y="9197"/>
                    </a:cubicBezTo>
                    <a:cubicBezTo>
                      <a:pt x="8015" y="9891"/>
                      <a:pt x="7183" y="10190"/>
                      <a:pt x="6487" y="9860"/>
                    </a:cubicBezTo>
                    <a:cubicBezTo>
                      <a:pt x="6322" y="9783"/>
                      <a:pt x="6177" y="9675"/>
                      <a:pt x="6060" y="9551"/>
                    </a:cubicBezTo>
                    <a:cubicBezTo>
                      <a:pt x="6039" y="9652"/>
                      <a:pt x="6005" y="9753"/>
                      <a:pt x="5959" y="9851"/>
                    </a:cubicBezTo>
                    <a:cubicBezTo>
                      <a:pt x="5628" y="10547"/>
                      <a:pt x="4797" y="10847"/>
                      <a:pt x="4100" y="10517"/>
                    </a:cubicBezTo>
                    <a:cubicBezTo>
                      <a:pt x="3686" y="10322"/>
                      <a:pt x="3414" y="9948"/>
                      <a:pt x="3329" y="9531"/>
                    </a:cubicBezTo>
                    <a:cubicBezTo>
                      <a:pt x="2925" y="9918"/>
                      <a:pt x="2306" y="10039"/>
                      <a:pt x="1770" y="9783"/>
                    </a:cubicBezTo>
                    <a:cubicBezTo>
                      <a:pt x="1333" y="9578"/>
                      <a:pt x="1054" y="9177"/>
                      <a:pt x="986" y="8733"/>
                    </a:cubicBezTo>
                    <a:cubicBezTo>
                      <a:pt x="0" y="5696"/>
                      <a:pt x="1245" y="1414"/>
                      <a:pt x="3414" y="771"/>
                    </a:cubicBezTo>
                    <a:cubicBezTo>
                      <a:pt x="6005" y="0"/>
                      <a:pt x="9934" y="3956"/>
                      <a:pt x="10106" y="6608"/>
                    </a:cubicBezTo>
                    <a:close/>
                    <a:moveTo>
                      <a:pt x="5719" y="8308"/>
                    </a:moveTo>
                    <a:cubicBezTo>
                      <a:pt x="5723" y="8295"/>
                      <a:pt x="5726" y="8282"/>
                      <a:pt x="5729" y="8268"/>
                    </a:cubicBezTo>
                    <a:lnTo>
                      <a:pt x="5689" y="827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018075" y="3177632"/>
                <a:ext cx="490966" cy="525383"/>
              </a:xfrm>
              <a:custGeom>
                <a:avLst/>
                <a:gdLst/>
                <a:ahLst/>
                <a:cxnLst/>
                <a:rect l="l" t="t" r="r" b="b"/>
                <a:pathLst>
                  <a:path w="14265" h="15265" extrusionOk="0">
                    <a:moveTo>
                      <a:pt x="38" y="9303"/>
                    </a:moveTo>
                    <a:lnTo>
                      <a:pt x="38" y="9303"/>
                    </a:lnTo>
                    <a:cubicBezTo>
                      <a:pt x="0" y="9649"/>
                      <a:pt x="55" y="10013"/>
                      <a:pt x="216" y="10353"/>
                    </a:cubicBezTo>
                    <a:cubicBezTo>
                      <a:pt x="620" y="11211"/>
                      <a:pt x="1569" y="11642"/>
                      <a:pt x="2458" y="11423"/>
                    </a:cubicBezTo>
                    <a:cubicBezTo>
                      <a:pt x="2280" y="11898"/>
                      <a:pt x="2287" y="12447"/>
                      <a:pt x="2522" y="12945"/>
                    </a:cubicBezTo>
                    <a:cubicBezTo>
                      <a:pt x="2983" y="13925"/>
                      <a:pt x="4155" y="14342"/>
                      <a:pt x="5135" y="13881"/>
                    </a:cubicBezTo>
                    <a:cubicBezTo>
                      <a:pt x="5367" y="13770"/>
                      <a:pt x="5569" y="13619"/>
                      <a:pt x="5733" y="13440"/>
                    </a:cubicBezTo>
                    <a:cubicBezTo>
                      <a:pt x="5767" y="13585"/>
                      <a:pt x="5814" y="13729"/>
                      <a:pt x="5878" y="13867"/>
                    </a:cubicBezTo>
                    <a:cubicBezTo>
                      <a:pt x="6343" y="14847"/>
                      <a:pt x="7511" y="15264"/>
                      <a:pt x="8491" y="14803"/>
                    </a:cubicBezTo>
                    <a:cubicBezTo>
                      <a:pt x="9073" y="14528"/>
                      <a:pt x="9460" y="14002"/>
                      <a:pt x="9578" y="13413"/>
                    </a:cubicBezTo>
                    <a:cubicBezTo>
                      <a:pt x="10147" y="13962"/>
                      <a:pt x="11016" y="14130"/>
                      <a:pt x="11773" y="13773"/>
                    </a:cubicBezTo>
                    <a:cubicBezTo>
                      <a:pt x="12386" y="13484"/>
                      <a:pt x="12779" y="12915"/>
                      <a:pt x="12874" y="12292"/>
                    </a:cubicBezTo>
                    <a:cubicBezTo>
                      <a:pt x="14264" y="8016"/>
                      <a:pt x="12514" y="1991"/>
                      <a:pt x="9460" y="1085"/>
                    </a:cubicBezTo>
                    <a:cubicBezTo>
                      <a:pt x="5811" y="1"/>
                      <a:pt x="283" y="5569"/>
                      <a:pt x="38" y="9303"/>
                    </a:cubicBezTo>
                    <a:close/>
                    <a:moveTo>
                      <a:pt x="6215" y="11693"/>
                    </a:moveTo>
                    <a:cubicBezTo>
                      <a:pt x="6212" y="11676"/>
                      <a:pt x="6205" y="11655"/>
                      <a:pt x="6201" y="11639"/>
                    </a:cubicBezTo>
                    <a:lnTo>
                      <a:pt x="6255" y="11652"/>
                    </a:lnTo>
                    <a:cubicBezTo>
                      <a:pt x="6242" y="11666"/>
                      <a:pt x="6229" y="11680"/>
                      <a:pt x="6215" y="11693"/>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2062577" y="3182761"/>
                <a:ext cx="423852" cy="453519"/>
              </a:xfrm>
              <a:custGeom>
                <a:avLst/>
                <a:gdLst/>
                <a:ahLst/>
                <a:cxnLst/>
                <a:rect l="l" t="t" r="r" b="b"/>
                <a:pathLst>
                  <a:path w="12315" h="13177" extrusionOk="0">
                    <a:moveTo>
                      <a:pt x="34" y="8029"/>
                    </a:moveTo>
                    <a:lnTo>
                      <a:pt x="34" y="8029"/>
                    </a:lnTo>
                    <a:cubicBezTo>
                      <a:pt x="0" y="8329"/>
                      <a:pt x="48" y="8642"/>
                      <a:pt x="186" y="8935"/>
                    </a:cubicBezTo>
                    <a:cubicBezTo>
                      <a:pt x="536" y="9679"/>
                      <a:pt x="1357" y="10049"/>
                      <a:pt x="2121" y="9857"/>
                    </a:cubicBezTo>
                    <a:cubicBezTo>
                      <a:pt x="1970" y="10271"/>
                      <a:pt x="1976" y="10743"/>
                      <a:pt x="2178" y="11173"/>
                    </a:cubicBezTo>
                    <a:cubicBezTo>
                      <a:pt x="2576" y="12019"/>
                      <a:pt x="3586" y="12379"/>
                      <a:pt x="4434" y="11981"/>
                    </a:cubicBezTo>
                    <a:cubicBezTo>
                      <a:pt x="4636" y="11887"/>
                      <a:pt x="4807" y="11756"/>
                      <a:pt x="4953" y="11601"/>
                    </a:cubicBezTo>
                    <a:cubicBezTo>
                      <a:pt x="4979" y="11725"/>
                      <a:pt x="5020" y="11850"/>
                      <a:pt x="5077" y="11968"/>
                    </a:cubicBezTo>
                    <a:cubicBezTo>
                      <a:pt x="5474" y="12816"/>
                      <a:pt x="6484" y="13176"/>
                      <a:pt x="7329" y="12779"/>
                    </a:cubicBezTo>
                    <a:cubicBezTo>
                      <a:pt x="7834" y="12540"/>
                      <a:pt x="8167" y="12086"/>
                      <a:pt x="8268" y="11577"/>
                    </a:cubicBezTo>
                    <a:cubicBezTo>
                      <a:pt x="8760" y="12048"/>
                      <a:pt x="9510" y="12197"/>
                      <a:pt x="10164" y="11887"/>
                    </a:cubicBezTo>
                    <a:cubicBezTo>
                      <a:pt x="10692" y="11638"/>
                      <a:pt x="11032" y="11147"/>
                      <a:pt x="11116" y="10611"/>
                    </a:cubicBezTo>
                    <a:cubicBezTo>
                      <a:pt x="12315" y="6918"/>
                      <a:pt x="10803" y="1717"/>
                      <a:pt x="8167" y="936"/>
                    </a:cubicBezTo>
                    <a:cubicBezTo>
                      <a:pt x="5017" y="1"/>
                      <a:pt x="247" y="4808"/>
                      <a:pt x="34" y="8029"/>
                    </a:cubicBezTo>
                    <a:close/>
                    <a:moveTo>
                      <a:pt x="5366" y="10092"/>
                    </a:moveTo>
                    <a:cubicBezTo>
                      <a:pt x="5363" y="10076"/>
                      <a:pt x="5360" y="10063"/>
                      <a:pt x="5353" y="10046"/>
                    </a:cubicBezTo>
                    <a:lnTo>
                      <a:pt x="5400" y="10056"/>
                    </a:lnTo>
                    <a:cubicBezTo>
                      <a:pt x="5390" y="10069"/>
                      <a:pt x="5377" y="10083"/>
                      <a:pt x="5366" y="1009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112379" y="3188440"/>
                <a:ext cx="348787" cy="373327"/>
              </a:xfrm>
              <a:custGeom>
                <a:avLst/>
                <a:gdLst/>
                <a:ahLst/>
                <a:cxnLst/>
                <a:rect l="l" t="t" r="r" b="b"/>
                <a:pathLst>
                  <a:path w="10134" h="10847" extrusionOk="0">
                    <a:moveTo>
                      <a:pt x="28" y="6608"/>
                    </a:moveTo>
                    <a:lnTo>
                      <a:pt x="28" y="6608"/>
                    </a:lnTo>
                    <a:cubicBezTo>
                      <a:pt x="1" y="6854"/>
                      <a:pt x="38" y="7113"/>
                      <a:pt x="153" y="7356"/>
                    </a:cubicBezTo>
                    <a:cubicBezTo>
                      <a:pt x="439" y="7965"/>
                      <a:pt x="1115" y="8271"/>
                      <a:pt x="1744" y="8114"/>
                    </a:cubicBezTo>
                    <a:cubicBezTo>
                      <a:pt x="1620" y="8453"/>
                      <a:pt x="1623" y="8844"/>
                      <a:pt x="1792" y="9197"/>
                    </a:cubicBezTo>
                    <a:cubicBezTo>
                      <a:pt x="2118" y="9891"/>
                      <a:pt x="2950" y="10190"/>
                      <a:pt x="3647" y="9860"/>
                    </a:cubicBezTo>
                    <a:cubicBezTo>
                      <a:pt x="3812" y="9783"/>
                      <a:pt x="3957" y="9675"/>
                      <a:pt x="4074" y="9551"/>
                    </a:cubicBezTo>
                    <a:cubicBezTo>
                      <a:pt x="4095" y="9652"/>
                      <a:pt x="4128" y="9753"/>
                      <a:pt x="4175" y="9851"/>
                    </a:cubicBezTo>
                    <a:cubicBezTo>
                      <a:pt x="4505" y="10547"/>
                      <a:pt x="5336" y="10847"/>
                      <a:pt x="6030" y="10517"/>
                    </a:cubicBezTo>
                    <a:cubicBezTo>
                      <a:pt x="6447" y="10322"/>
                      <a:pt x="6720" y="9948"/>
                      <a:pt x="6804" y="9531"/>
                    </a:cubicBezTo>
                    <a:cubicBezTo>
                      <a:pt x="7208" y="9918"/>
                      <a:pt x="7824" y="10039"/>
                      <a:pt x="8363" y="9783"/>
                    </a:cubicBezTo>
                    <a:cubicBezTo>
                      <a:pt x="8798" y="9578"/>
                      <a:pt x="9080" y="9177"/>
                      <a:pt x="9147" y="8733"/>
                    </a:cubicBezTo>
                    <a:cubicBezTo>
                      <a:pt x="10134" y="5696"/>
                      <a:pt x="8888" y="1414"/>
                      <a:pt x="6720" y="771"/>
                    </a:cubicBezTo>
                    <a:cubicBezTo>
                      <a:pt x="4128" y="0"/>
                      <a:pt x="200" y="3956"/>
                      <a:pt x="28" y="6608"/>
                    </a:cubicBezTo>
                    <a:close/>
                    <a:moveTo>
                      <a:pt x="4415" y="8308"/>
                    </a:moveTo>
                    <a:cubicBezTo>
                      <a:pt x="4411" y="8295"/>
                      <a:pt x="4407" y="8282"/>
                      <a:pt x="4404" y="8268"/>
                    </a:cubicBezTo>
                    <a:lnTo>
                      <a:pt x="4445" y="827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26"/>
            <p:cNvGrpSpPr/>
            <p:nvPr/>
          </p:nvGrpSpPr>
          <p:grpSpPr>
            <a:xfrm>
              <a:off x="2247365" y="2841645"/>
              <a:ext cx="1114645" cy="1114748"/>
              <a:chOff x="2247365" y="2841645"/>
              <a:chExt cx="1114645" cy="1114748"/>
            </a:xfrm>
          </p:grpSpPr>
          <p:sp>
            <p:nvSpPr>
              <p:cNvPr id="1041" name="Google Shape;1041;p26"/>
              <p:cNvSpPr/>
              <p:nvPr/>
            </p:nvSpPr>
            <p:spPr>
              <a:xfrm>
                <a:off x="2247365" y="2841645"/>
                <a:ext cx="1114645" cy="1114748"/>
              </a:xfrm>
              <a:custGeom>
                <a:avLst/>
                <a:gdLst/>
                <a:ahLst/>
                <a:cxnLst/>
                <a:rect l="l" t="t" r="r" b="b"/>
                <a:pathLst>
                  <a:path w="32386" h="32389" extrusionOk="0">
                    <a:moveTo>
                      <a:pt x="16193" y="32389"/>
                    </a:moveTo>
                    <a:cubicBezTo>
                      <a:pt x="25114" y="32389"/>
                      <a:pt x="32386" y="25114"/>
                      <a:pt x="32386" y="16197"/>
                    </a:cubicBezTo>
                    <a:cubicBezTo>
                      <a:pt x="32386" y="7275"/>
                      <a:pt x="25114" y="1"/>
                      <a:pt x="16193" y="1"/>
                    </a:cubicBezTo>
                    <a:cubicBezTo>
                      <a:pt x="7275" y="1"/>
                      <a:pt x="1" y="7275"/>
                      <a:pt x="1" y="16197"/>
                    </a:cubicBezTo>
                    <a:cubicBezTo>
                      <a:pt x="1" y="25114"/>
                      <a:pt x="7275" y="32389"/>
                      <a:pt x="16193" y="323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26"/>
              <p:cNvGrpSpPr/>
              <p:nvPr/>
            </p:nvGrpSpPr>
            <p:grpSpPr>
              <a:xfrm>
                <a:off x="2348875" y="3415825"/>
                <a:ext cx="950488" cy="418850"/>
                <a:chOff x="2348875" y="3415825"/>
                <a:chExt cx="950488" cy="418850"/>
              </a:xfrm>
            </p:grpSpPr>
            <p:sp>
              <p:nvSpPr>
                <p:cNvPr id="1043" name="Google Shape;1043;p26"/>
                <p:cNvSpPr/>
                <p:nvPr/>
              </p:nvSpPr>
              <p:spPr>
                <a:xfrm>
                  <a:off x="2348875" y="3415825"/>
                  <a:ext cx="57150" cy="49000"/>
                </a:xfrm>
                <a:custGeom>
                  <a:avLst/>
                  <a:gdLst/>
                  <a:ahLst/>
                  <a:cxnLst/>
                  <a:rect l="l" t="t" r="r" b="b"/>
                  <a:pathLst>
                    <a:path w="2286" h="1960" extrusionOk="0">
                      <a:moveTo>
                        <a:pt x="222" y="0"/>
                      </a:moveTo>
                      <a:cubicBezTo>
                        <a:pt x="182" y="0"/>
                        <a:pt x="145" y="24"/>
                        <a:pt x="132" y="74"/>
                      </a:cubicBezTo>
                      <a:cubicBezTo>
                        <a:pt x="3" y="650"/>
                        <a:pt x="0" y="1636"/>
                        <a:pt x="677" y="1902"/>
                      </a:cubicBezTo>
                      <a:cubicBezTo>
                        <a:pt x="785" y="1942"/>
                        <a:pt x="886" y="1959"/>
                        <a:pt x="987" y="1959"/>
                      </a:cubicBezTo>
                      <a:cubicBezTo>
                        <a:pt x="1586" y="1959"/>
                        <a:pt x="2057" y="1280"/>
                        <a:pt x="2256" y="761"/>
                      </a:cubicBezTo>
                      <a:cubicBezTo>
                        <a:pt x="2286" y="684"/>
                        <a:pt x="2225" y="637"/>
                        <a:pt x="2161" y="637"/>
                      </a:cubicBezTo>
                      <a:cubicBezTo>
                        <a:pt x="2121" y="637"/>
                        <a:pt x="2077" y="657"/>
                        <a:pt x="2057" y="704"/>
                      </a:cubicBezTo>
                      <a:cubicBezTo>
                        <a:pt x="1896" y="1134"/>
                        <a:pt x="1495" y="1757"/>
                        <a:pt x="973" y="1757"/>
                      </a:cubicBezTo>
                      <a:cubicBezTo>
                        <a:pt x="929" y="1757"/>
                        <a:pt x="886" y="1754"/>
                        <a:pt x="839" y="1744"/>
                      </a:cubicBezTo>
                      <a:cubicBezTo>
                        <a:pt x="185" y="1609"/>
                        <a:pt x="226" y="593"/>
                        <a:pt x="330" y="129"/>
                      </a:cubicBezTo>
                      <a:cubicBezTo>
                        <a:pt x="347" y="51"/>
                        <a:pt x="283" y="0"/>
                        <a:pt x="222"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2534200" y="3572350"/>
                  <a:ext cx="59675" cy="36375"/>
                </a:xfrm>
                <a:custGeom>
                  <a:avLst/>
                  <a:gdLst/>
                  <a:ahLst/>
                  <a:cxnLst/>
                  <a:rect l="l" t="t" r="r" b="b"/>
                  <a:pathLst>
                    <a:path w="2387" h="1455" extrusionOk="0">
                      <a:moveTo>
                        <a:pt x="125" y="0"/>
                      </a:moveTo>
                      <a:cubicBezTo>
                        <a:pt x="75" y="0"/>
                        <a:pt x="21" y="33"/>
                        <a:pt x="21" y="97"/>
                      </a:cubicBezTo>
                      <a:cubicBezTo>
                        <a:pt x="0" y="642"/>
                        <a:pt x="391" y="1430"/>
                        <a:pt x="1017" y="1454"/>
                      </a:cubicBezTo>
                      <a:lnTo>
                        <a:pt x="1068" y="1454"/>
                      </a:lnTo>
                      <a:cubicBezTo>
                        <a:pt x="1737" y="1454"/>
                        <a:pt x="2141" y="939"/>
                        <a:pt x="2360" y="347"/>
                      </a:cubicBezTo>
                      <a:cubicBezTo>
                        <a:pt x="2387" y="269"/>
                        <a:pt x="2323" y="222"/>
                        <a:pt x="2263" y="222"/>
                      </a:cubicBezTo>
                      <a:cubicBezTo>
                        <a:pt x="2219" y="222"/>
                        <a:pt x="2178" y="242"/>
                        <a:pt x="2162" y="293"/>
                      </a:cubicBezTo>
                      <a:cubicBezTo>
                        <a:pt x="1987" y="771"/>
                        <a:pt x="1690" y="1198"/>
                        <a:pt x="1139" y="1252"/>
                      </a:cubicBezTo>
                      <a:cubicBezTo>
                        <a:pt x="1118" y="1256"/>
                        <a:pt x="1098" y="1256"/>
                        <a:pt x="1074" y="1256"/>
                      </a:cubicBezTo>
                      <a:cubicBezTo>
                        <a:pt x="536" y="1256"/>
                        <a:pt x="210" y="549"/>
                        <a:pt x="226" y="97"/>
                      </a:cubicBezTo>
                      <a:cubicBezTo>
                        <a:pt x="226" y="33"/>
                        <a:pt x="176" y="0"/>
                        <a:pt x="125"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2448875" y="3659913"/>
                  <a:ext cx="59675" cy="36375"/>
                </a:xfrm>
                <a:custGeom>
                  <a:avLst/>
                  <a:gdLst/>
                  <a:ahLst/>
                  <a:cxnLst/>
                  <a:rect l="l" t="t" r="r" b="b"/>
                  <a:pathLst>
                    <a:path w="2387" h="1455" extrusionOk="0">
                      <a:moveTo>
                        <a:pt x="125" y="0"/>
                      </a:moveTo>
                      <a:cubicBezTo>
                        <a:pt x="75" y="0"/>
                        <a:pt x="21" y="33"/>
                        <a:pt x="21" y="97"/>
                      </a:cubicBezTo>
                      <a:cubicBezTo>
                        <a:pt x="0" y="642"/>
                        <a:pt x="391" y="1430"/>
                        <a:pt x="1017" y="1454"/>
                      </a:cubicBezTo>
                      <a:lnTo>
                        <a:pt x="1068" y="1454"/>
                      </a:lnTo>
                      <a:cubicBezTo>
                        <a:pt x="1737" y="1454"/>
                        <a:pt x="2141" y="939"/>
                        <a:pt x="2360" y="347"/>
                      </a:cubicBezTo>
                      <a:cubicBezTo>
                        <a:pt x="2387" y="269"/>
                        <a:pt x="2323" y="222"/>
                        <a:pt x="2263" y="222"/>
                      </a:cubicBezTo>
                      <a:cubicBezTo>
                        <a:pt x="2219" y="222"/>
                        <a:pt x="2178" y="242"/>
                        <a:pt x="2162" y="293"/>
                      </a:cubicBezTo>
                      <a:cubicBezTo>
                        <a:pt x="1987" y="771"/>
                        <a:pt x="1690" y="1198"/>
                        <a:pt x="1139" y="1252"/>
                      </a:cubicBezTo>
                      <a:cubicBezTo>
                        <a:pt x="1118" y="1256"/>
                        <a:pt x="1098" y="1256"/>
                        <a:pt x="1074" y="1256"/>
                      </a:cubicBezTo>
                      <a:cubicBezTo>
                        <a:pt x="536" y="1256"/>
                        <a:pt x="210" y="549"/>
                        <a:pt x="226" y="97"/>
                      </a:cubicBezTo>
                      <a:cubicBezTo>
                        <a:pt x="226" y="33"/>
                        <a:pt x="176" y="0"/>
                        <a:pt x="125"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2596588" y="3663338"/>
                  <a:ext cx="57150" cy="49000"/>
                </a:xfrm>
                <a:custGeom>
                  <a:avLst/>
                  <a:gdLst/>
                  <a:ahLst/>
                  <a:cxnLst/>
                  <a:rect l="l" t="t" r="r" b="b"/>
                  <a:pathLst>
                    <a:path w="2286" h="1960" extrusionOk="0">
                      <a:moveTo>
                        <a:pt x="222" y="0"/>
                      </a:moveTo>
                      <a:cubicBezTo>
                        <a:pt x="182" y="0"/>
                        <a:pt x="145" y="24"/>
                        <a:pt x="132" y="74"/>
                      </a:cubicBezTo>
                      <a:cubicBezTo>
                        <a:pt x="3" y="650"/>
                        <a:pt x="0" y="1636"/>
                        <a:pt x="677" y="1902"/>
                      </a:cubicBezTo>
                      <a:cubicBezTo>
                        <a:pt x="785" y="1942"/>
                        <a:pt x="886" y="1959"/>
                        <a:pt x="987" y="1959"/>
                      </a:cubicBezTo>
                      <a:cubicBezTo>
                        <a:pt x="1586" y="1959"/>
                        <a:pt x="2057" y="1280"/>
                        <a:pt x="2256" y="761"/>
                      </a:cubicBezTo>
                      <a:cubicBezTo>
                        <a:pt x="2286" y="684"/>
                        <a:pt x="2225" y="637"/>
                        <a:pt x="2161" y="637"/>
                      </a:cubicBezTo>
                      <a:cubicBezTo>
                        <a:pt x="2121" y="637"/>
                        <a:pt x="2077" y="657"/>
                        <a:pt x="2057" y="704"/>
                      </a:cubicBezTo>
                      <a:cubicBezTo>
                        <a:pt x="1896" y="1134"/>
                        <a:pt x="1495" y="1757"/>
                        <a:pt x="973" y="1757"/>
                      </a:cubicBezTo>
                      <a:cubicBezTo>
                        <a:pt x="929" y="1757"/>
                        <a:pt x="886" y="1754"/>
                        <a:pt x="839" y="1744"/>
                      </a:cubicBezTo>
                      <a:cubicBezTo>
                        <a:pt x="185" y="1609"/>
                        <a:pt x="226" y="593"/>
                        <a:pt x="330" y="129"/>
                      </a:cubicBezTo>
                      <a:cubicBezTo>
                        <a:pt x="347" y="51"/>
                        <a:pt x="283" y="0"/>
                        <a:pt x="222"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3165138" y="3653825"/>
                  <a:ext cx="59675" cy="36375"/>
                </a:xfrm>
                <a:custGeom>
                  <a:avLst/>
                  <a:gdLst/>
                  <a:ahLst/>
                  <a:cxnLst/>
                  <a:rect l="l" t="t" r="r" b="b"/>
                  <a:pathLst>
                    <a:path w="2387" h="1455" extrusionOk="0">
                      <a:moveTo>
                        <a:pt x="125" y="0"/>
                      </a:moveTo>
                      <a:cubicBezTo>
                        <a:pt x="75" y="0"/>
                        <a:pt x="21" y="33"/>
                        <a:pt x="21" y="97"/>
                      </a:cubicBezTo>
                      <a:cubicBezTo>
                        <a:pt x="0" y="642"/>
                        <a:pt x="391" y="1430"/>
                        <a:pt x="1017" y="1454"/>
                      </a:cubicBezTo>
                      <a:lnTo>
                        <a:pt x="1068" y="1454"/>
                      </a:lnTo>
                      <a:cubicBezTo>
                        <a:pt x="1737" y="1454"/>
                        <a:pt x="2141" y="939"/>
                        <a:pt x="2360" y="347"/>
                      </a:cubicBezTo>
                      <a:cubicBezTo>
                        <a:pt x="2387" y="269"/>
                        <a:pt x="2323" y="222"/>
                        <a:pt x="2263" y="222"/>
                      </a:cubicBezTo>
                      <a:cubicBezTo>
                        <a:pt x="2219" y="222"/>
                        <a:pt x="2178" y="242"/>
                        <a:pt x="2162" y="293"/>
                      </a:cubicBezTo>
                      <a:cubicBezTo>
                        <a:pt x="1987" y="771"/>
                        <a:pt x="1690" y="1198"/>
                        <a:pt x="1139" y="1252"/>
                      </a:cubicBezTo>
                      <a:cubicBezTo>
                        <a:pt x="1118" y="1256"/>
                        <a:pt x="1098" y="1256"/>
                        <a:pt x="1074" y="1256"/>
                      </a:cubicBezTo>
                      <a:cubicBezTo>
                        <a:pt x="536" y="1256"/>
                        <a:pt x="210" y="549"/>
                        <a:pt x="226" y="97"/>
                      </a:cubicBezTo>
                      <a:cubicBezTo>
                        <a:pt x="226" y="33"/>
                        <a:pt x="176" y="0"/>
                        <a:pt x="125"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2653625" y="3588850"/>
                  <a:ext cx="59675" cy="36375"/>
                </a:xfrm>
                <a:custGeom>
                  <a:avLst/>
                  <a:gdLst/>
                  <a:ahLst/>
                  <a:cxnLst/>
                  <a:rect l="l" t="t" r="r" b="b"/>
                  <a:pathLst>
                    <a:path w="2387" h="1455" extrusionOk="0">
                      <a:moveTo>
                        <a:pt x="125" y="0"/>
                      </a:moveTo>
                      <a:cubicBezTo>
                        <a:pt x="75" y="0"/>
                        <a:pt x="21" y="33"/>
                        <a:pt x="21" y="97"/>
                      </a:cubicBezTo>
                      <a:cubicBezTo>
                        <a:pt x="0" y="642"/>
                        <a:pt x="391" y="1430"/>
                        <a:pt x="1017" y="1454"/>
                      </a:cubicBezTo>
                      <a:lnTo>
                        <a:pt x="1068" y="1454"/>
                      </a:lnTo>
                      <a:cubicBezTo>
                        <a:pt x="1737" y="1454"/>
                        <a:pt x="2141" y="939"/>
                        <a:pt x="2360" y="347"/>
                      </a:cubicBezTo>
                      <a:cubicBezTo>
                        <a:pt x="2387" y="269"/>
                        <a:pt x="2323" y="222"/>
                        <a:pt x="2263" y="222"/>
                      </a:cubicBezTo>
                      <a:cubicBezTo>
                        <a:pt x="2219" y="222"/>
                        <a:pt x="2178" y="242"/>
                        <a:pt x="2162" y="293"/>
                      </a:cubicBezTo>
                      <a:cubicBezTo>
                        <a:pt x="1987" y="771"/>
                        <a:pt x="1690" y="1198"/>
                        <a:pt x="1139" y="1252"/>
                      </a:cubicBezTo>
                      <a:cubicBezTo>
                        <a:pt x="1118" y="1256"/>
                        <a:pt x="1098" y="1256"/>
                        <a:pt x="1074" y="1256"/>
                      </a:cubicBezTo>
                      <a:cubicBezTo>
                        <a:pt x="536" y="1256"/>
                        <a:pt x="210" y="549"/>
                        <a:pt x="226" y="97"/>
                      </a:cubicBezTo>
                      <a:cubicBezTo>
                        <a:pt x="226" y="33"/>
                        <a:pt x="176" y="0"/>
                        <a:pt x="125"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2501363" y="3747738"/>
                  <a:ext cx="57150" cy="49000"/>
                </a:xfrm>
                <a:custGeom>
                  <a:avLst/>
                  <a:gdLst/>
                  <a:ahLst/>
                  <a:cxnLst/>
                  <a:rect l="l" t="t" r="r" b="b"/>
                  <a:pathLst>
                    <a:path w="2286" h="1960" extrusionOk="0">
                      <a:moveTo>
                        <a:pt x="222" y="0"/>
                      </a:moveTo>
                      <a:cubicBezTo>
                        <a:pt x="182" y="0"/>
                        <a:pt x="145" y="24"/>
                        <a:pt x="132" y="74"/>
                      </a:cubicBezTo>
                      <a:cubicBezTo>
                        <a:pt x="3" y="650"/>
                        <a:pt x="0" y="1636"/>
                        <a:pt x="677" y="1902"/>
                      </a:cubicBezTo>
                      <a:cubicBezTo>
                        <a:pt x="785" y="1942"/>
                        <a:pt x="886" y="1959"/>
                        <a:pt x="987" y="1959"/>
                      </a:cubicBezTo>
                      <a:cubicBezTo>
                        <a:pt x="1586" y="1959"/>
                        <a:pt x="2057" y="1280"/>
                        <a:pt x="2256" y="761"/>
                      </a:cubicBezTo>
                      <a:cubicBezTo>
                        <a:pt x="2286" y="684"/>
                        <a:pt x="2225" y="637"/>
                        <a:pt x="2161" y="637"/>
                      </a:cubicBezTo>
                      <a:cubicBezTo>
                        <a:pt x="2121" y="637"/>
                        <a:pt x="2077" y="657"/>
                        <a:pt x="2057" y="704"/>
                      </a:cubicBezTo>
                      <a:cubicBezTo>
                        <a:pt x="1896" y="1134"/>
                        <a:pt x="1495" y="1757"/>
                        <a:pt x="973" y="1757"/>
                      </a:cubicBezTo>
                      <a:cubicBezTo>
                        <a:pt x="929" y="1757"/>
                        <a:pt x="886" y="1754"/>
                        <a:pt x="839" y="1744"/>
                      </a:cubicBezTo>
                      <a:cubicBezTo>
                        <a:pt x="185" y="1609"/>
                        <a:pt x="226" y="593"/>
                        <a:pt x="330" y="129"/>
                      </a:cubicBezTo>
                      <a:cubicBezTo>
                        <a:pt x="347" y="51"/>
                        <a:pt x="283" y="0"/>
                        <a:pt x="222"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2642888" y="3798300"/>
                  <a:ext cx="59675" cy="36375"/>
                </a:xfrm>
                <a:custGeom>
                  <a:avLst/>
                  <a:gdLst/>
                  <a:ahLst/>
                  <a:cxnLst/>
                  <a:rect l="l" t="t" r="r" b="b"/>
                  <a:pathLst>
                    <a:path w="2387" h="1455" extrusionOk="0">
                      <a:moveTo>
                        <a:pt x="125" y="0"/>
                      </a:moveTo>
                      <a:cubicBezTo>
                        <a:pt x="75" y="0"/>
                        <a:pt x="21" y="33"/>
                        <a:pt x="21" y="97"/>
                      </a:cubicBezTo>
                      <a:cubicBezTo>
                        <a:pt x="0" y="642"/>
                        <a:pt x="391" y="1430"/>
                        <a:pt x="1017" y="1454"/>
                      </a:cubicBezTo>
                      <a:lnTo>
                        <a:pt x="1068" y="1454"/>
                      </a:lnTo>
                      <a:cubicBezTo>
                        <a:pt x="1737" y="1454"/>
                        <a:pt x="2141" y="939"/>
                        <a:pt x="2360" y="347"/>
                      </a:cubicBezTo>
                      <a:cubicBezTo>
                        <a:pt x="2387" y="269"/>
                        <a:pt x="2323" y="222"/>
                        <a:pt x="2263" y="222"/>
                      </a:cubicBezTo>
                      <a:cubicBezTo>
                        <a:pt x="2219" y="222"/>
                        <a:pt x="2178" y="242"/>
                        <a:pt x="2162" y="293"/>
                      </a:cubicBezTo>
                      <a:cubicBezTo>
                        <a:pt x="1987" y="771"/>
                        <a:pt x="1690" y="1198"/>
                        <a:pt x="1139" y="1252"/>
                      </a:cubicBezTo>
                      <a:cubicBezTo>
                        <a:pt x="1118" y="1256"/>
                        <a:pt x="1098" y="1256"/>
                        <a:pt x="1074" y="1256"/>
                      </a:cubicBezTo>
                      <a:cubicBezTo>
                        <a:pt x="536" y="1256"/>
                        <a:pt x="210" y="549"/>
                        <a:pt x="226" y="97"/>
                      </a:cubicBezTo>
                      <a:cubicBezTo>
                        <a:pt x="226" y="33"/>
                        <a:pt x="176" y="0"/>
                        <a:pt x="125"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3108000" y="3508475"/>
                  <a:ext cx="57150" cy="49000"/>
                </a:xfrm>
                <a:custGeom>
                  <a:avLst/>
                  <a:gdLst/>
                  <a:ahLst/>
                  <a:cxnLst/>
                  <a:rect l="l" t="t" r="r" b="b"/>
                  <a:pathLst>
                    <a:path w="2286" h="1960" extrusionOk="0">
                      <a:moveTo>
                        <a:pt x="222" y="0"/>
                      </a:moveTo>
                      <a:cubicBezTo>
                        <a:pt x="182" y="0"/>
                        <a:pt x="145" y="24"/>
                        <a:pt x="132" y="74"/>
                      </a:cubicBezTo>
                      <a:cubicBezTo>
                        <a:pt x="3" y="650"/>
                        <a:pt x="0" y="1636"/>
                        <a:pt x="677" y="1902"/>
                      </a:cubicBezTo>
                      <a:cubicBezTo>
                        <a:pt x="785" y="1942"/>
                        <a:pt x="886" y="1959"/>
                        <a:pt x="987" y="1959"/>
                      </a:cubicBezTo>
                      <a:cubicBezTo>
                        <a:pt x="1586" y="1959"/>
                        <a:pt x="2057" y="1280"/>
                        <a:pt x="2256" y="761"/>
                      </a:cubicBezTo>
                      <a:cubicBezTo>
                        <a:pt x="2286" y="684"/>
                        <a:pt x="2225" y="637"/>
                        <a:pt x="2161" y="637"/>
                      </a:cubicBezTo>
                      <a:cubicBezTo>
                        <a:pt x="2121" y="637"/>
                        <a:pt x="2077" y="657"/>
                        <a:pt x="2057" y="704"/>
                      </a:cubicBezTo>
                      <a:cubicBezTo>
                        <a:pt x="1896" y="1134"/>
                        <a:pt x="1495" y="1757"/>
                        <a:pt x="973" y="1757"/>
                      </a:cubicBezTo>
                      <a:cubicBezTo>
                        <a:pt x="929" y="1757"/>
                        <a:pt x="886" y="1754"/>
                        <a:pt x="839" y="1744"/>
                      </a:cubicBezTo>
                      <a:cubicBezTo>
                        <a:pt x="185" y="1609"/>
                        <a:pt x="226" y="593"/>
                        <a:pt x="330" y="129"/>
                      </a:cubicBezTo>
                      <a:cubicBezTo>
                        <a:pt x="347" y="51"/>
                        <a:pt x="283" y="0"/>
                        <a:pt x="222"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2403675" y="3519300"/>
                  <a:ext cx="57150" cy="49000"/>
                </a:xfrm>
                <a:custGeom>
                  <a:avLst/>
                  <a:gdLst/>
                  <a:ahLst/>
                  <a:cxnLst/>
                  <a:rect l="l" t="t" r="r" b="b"/>
                  <a:pathLst>
                    <a:path w="2286" h="1960" extrusionOk="0">
                      <a:moveTo>
                        <a:pt x="222" y="0"/>
                      </a:moveTo>
                      <a:cubicBezTo>
                        <a:pt x="182" y="0"/>
                        <a:pt x="145" y="24"/>
                        <a:pt x="132" y="74"/>
                      </a:cubicBezTo>
                      <a:cubicBezTo>
                        <a:pt x="3" y="650"/>
                        <a:pt x="0" y="1636"/>
                        <a:pt x="677" y="1902"/>
                      </a:cubicBezTo>
                      <a:cubicBezTo>
                        <a:pt x="785" y="1942"/>
                        <a:pt x="886" y="1959"/>
                        <a:pt x="987" y="1959"/>
                      </a:cubicBezTo>
                      <a:cubicBezTo>
                        <a:pt x="1586" y="1959"/>
                        <a:pt x="2057" y="1280"/>
                        <a:pt x="2256" y="761"/>
                      </a:cubicBezTo>
                      <a:cubicBezTo>
                        <a:pt x="2286" y="684"/>
                        <a:pt x="2225" y="637"/>
                        <a:pt x="2161" y="637"/>
                      </a:cubicBezTo>
                      <a:cubicBezTo>
                        <a:pt x="2121" y="637"/>
                        <a:pt x="2077" y="657"/>
                        <a:pt x="2057" y="704"/>
                      </a:cubicBezTo>
                      <a:cubicBezTo>
                        <a:pt x="1896" y="1134"/>
                        <a:pt x="1495" y="1757"/>
                        <a:pt x="973" y="1757"/>
                      </a:cubicBezTo>
                      <a:cubicBezTo>
                        <a:pt x="929" y="1757"/>
                        <a:pt x="886" y="1754"/>
                        <a:pt x="839" y="1744"/>
                      </a:cubicBezTo>
                      <a:cubicBezTo>
                        <a:pt x="185" y="1609"/>
                        <a:pt x="226" y="593"/>
                        <a:pt x="330" y="129"/>
                      </a:cubicBezTo>
                      <a:cubicBezTo>
                        <a:pt x="347" y="51"/>
                        <a:pt x="283" y="0"/>
                        <a:pt x="222"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2971625" y="3588850"/>
                  <a:ext cx="59675" cy="36375"/>
                </a:xfrm>
                <a:custGeom>
                  <a:avLst/>
                  <a:gdLst/>
                  <a:ahLst/>
                  <a:cxnLst/>
                  <a:rect l="l" t="t" r="r" b="b"/>
                  <a:pathLst>
                    <a:path w="2387" h="1455" extrusionOk="0">
                      <a:moveTo>
                        <a:pt x="125" y="0"/>
                      </a:moveTo>
                      <a:cubicBezTo>
                        <a:pt x="75" y="0"/>
                        <a:pt x="21" y="33"/>
                        <a:pt x="21" y="97"/>
                      </a:cubicBezTo>
                      <a:cubicBezTo>
                        <a:pt x="0" y="642"/>
                        <a:pt x="391" y="1430"/>
                        <a:pt x="1017" y="1454"/>
                      </a:cubicBezTo>
                      <a:lnTo>
                        <a:pt x="1068" y="1454"/>
                      </a:lnTo>
                      <a:cubicBezTo>
                        <a:pt x="1737" y="1454"/>
                        <a:pt x="2141" y="939"/>
                        <a:pt x="2360" y="347"/>
                      </a:cubicBezTo>
                      <a:cubicBezTo>
                        <a:pt x="2387" y="269"/>
                        <a:pt x="2323" y="222"/>
                        <a:pt x="2263" y="222"/>
                      </a:cubicBezTo>
                      <a:cubicBezTo>
                        <a:pt x="2219" y="222"/>
                        <a:pt x="2178" y="242"/>
                        <a:pt x="2162" y="293"/>
                      </a:cubicBezTo>
                      <a:cubicBezTo>
                        <a:pt x="1987" y="771"/>
                        <a:pt x="1690" y="1198"/>
                        <a:pt x="1139" y="1252"/>
                      </a:cubicBezTo>
                      <a:cubicBezTo>
                        <a:pt x="1118" y="1256"/>
                        <a:pt x="1098" y="1256"/>
                        <a:pt x="1074" y="1256"/>
                      </a:cubicBezTo>
                      <a:cubicBezTo>
                        <a:pt x="536" y="1256"/>
                        <a:pt x="210" y="549"/>
                        <a:pt x="226" y="97"/>
                      </a:cubicBezTo>
                      <a:cubicBezTo>
                        <a:pt x="226" y="33"/>
                        <a:pt x="176" y="0"/>
                        <a:pt x="125"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2903763" y="3798288"/>
                  <a:ext cx="59675" cy="36375"/>
                </a:xfrm>
                <a:custGeom>
                  <a:avLst/>
                  <a:gdLst/>
                  <a:ahLst/>
                  <a:cxnLst/>
                  <a:rect l="l" t="t" r="r" b="b"/>
                  <a:pathLst>
                    <a:path w="2387" h="1455" extrusionOk="0">
                      <a:moveTo>
                        <a:pt x="125" y="0"/>
                      </a:moveTo>
                      <a:cubicBezTo>
                        <a:pt x="75" y="0"/>
                        <a:pt x="21" y="33"/>
                        <a:pt x="21" y="97"/>
                      </a:cubicBezTo>
                      <a:cubicBezTo>
                        <a:pt x="0" y="642"/>
                        <a:pt x="391" y="1430"/>
                        <a:pt x="1017" y="1454"/>
                      </a:cubicBezTo>
                      <a:lnTo>
                        <a:pt x="1068" y="1454"/>
                      </a:lnTo>
                      <a:cubicBezTo>
                        <a:pt x="1737" y="1454"/>
                        <a:pt x="2141" y="939"/>
                        <a:pt x="2360" y="347"/>
                      </a:cubicBezTo>
                      <a:cubicBezTo>
                        <a:pt x="2387" y="269"/>
                        <a:pt x="2323" y="222"/>
                        <a:pt x="2263" y="222"/>
                      </a:cubicBezTo>
                      <a:cubicBezTo>
                        <a:pt x="2219" y="222"/>
                        <a:pt x="2178" y="242"/>
                        <a:pt x="2162" y="293"/>
                      </a:cubicBezTo>
                      <a:cubicBezTo>
                        <a:pt x="1987" y="771"/>
                        <a:pt x="1690" y="1198"/>
                        <a:pt x="1139" y="1252"/>
                      </a:cubicBezTo>
                      <a:cubicBezTo>
                        <a:pt x="1118" y="1256"/>
                        <a:pt x="1098" y="1256"/>
                        <a:pt x="1074" y="1256"/>
                      </a:cubicBezTo>
                      <a:cubicBezTo>
                        <a:pt x="536" y="1256"/>
                        <a:pt x="210" y="549"/>
                        <a:pt x="226" y="97"/>
                      </a:cubicBezTo>
                      <a:cubicBezTo>
                        <a:pt x="226" y="33"/>
                        <a:pt x="176" y="0"/>
                        <a:pt x="125"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3027875" y="3665100"/>
                  <a:ext cx="57150" cy="49000"/>
                </a:xfrm>
                <a:custGeom>
                  <a:avLst/>
                  <a:gdLst/>
                  <a:ahLst/>
                  <a:cxnLst/>
                  <a:rect l="l" t="t" r="r" b="b"/>
                  <a:pathLst>
                    <a:path w="2286" h="1960" extrusionOk="0">
                      <a:moveTo>
                        <a:pt x="222" y="0"/>
                      </a:moveTo>
                      <a:cubicBezTo>
                        <a:pt x="182" y="0"/>
                        <a:pt x="145" y="24"/>
                        <a:pt x="132" y="74"/>
                      </a:cubicBezTo>
                      <a:cubicBezTo>
                        <a:pt x="3" y="650"/>
                        <a:pt x="0" y="1636"/>
                        <a:pt x="677" y="1902"/>
                      </a:cubicBezTo>
                      <a:cubicBezTo>
                        <a:pt x="785" y="1942"/>
                        <a:pt x="886" y="1959"/>
                        <a:pt x="987" y="1959"/>
                      </a:cubicBezTo>
                      <a:cubicBezTo>
                        <a:pt x="1586" y="1959"/>
                        <a:pt x="2057" y="1280"/>
                        <a:pt x="2256" y="761"/>
                      </a:cubicBezTo>
                      <a:cubicBezTo>
                        <a:pt x="2286" y="684"/>
                        <a:pt x="2225" y="637"/>
                        <a:pt x="2161" y="637"/>
                      </a:cubicBezTo>
                      <a:cubicBezTo>
                        <a:pt x="2121" y="637"/>
                        <a:pt x="2077" y="657"/>
                        <a:pt x="2057" y="704"/>
                      </a:cubicBezTo>
                      <a:cubicBezTo>
                        <a:pt x="1896" y="1134"/>
                        <a:pt x="1495" y="1757"/>
                        <a:pt x="973" y="1757"/>
                      </a:cubicBezTo>
                      <a:cubicBezTo>
                        <a:pt x="929" y="1757"/>
                        <a:pt x="886" y="1754"/>
                        <a:pt x="839" y="1744"/>
                      </a:cubicBezTo>
                      <a:cubicBezTo>
                        <a:pt x="185" y="1609"/>
                        <a:pt x="226" y="593"/>
                        <a:pt x="330" y="129"/>
                      </a:cubicBezTo>
                      <a:cubicBezTo>
                        <a:pt x="347" y="51"/>
                        <a:pt x="283" y="0"/>
                        <a:pt x="222"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3239688" y="3428438"/>
                  <a:ext cx="59675" cy="36375"/>
                </a:xfrm>
                <a:custGeom>
                  <a:avLst/>
                  <a:gdLst/>
                  <a:ahLst/>
                  <a:cxnLst/>
                  <a:rect l="l" t="t" r="r" b="b"/>
                  <a:pathLst>
                    <a:path w="2387" h="1455" extrusionOk="0">
                      <a:moveTo>
                        <a:pt x="125" y="0"/>
                      </a:moveTo>
                      <a:cubicBezTo>
                        <a:pt x="75" y="0"/>
                        <a:pt x="21" y="33"/>
                        <a:pt x="21" y="97"/>
                      </a:cubicBezTo>
                      <a:cubicBezTo>
                        <a:pt x="0" y="642"/>
                        <a:pt x="391" y="1430"/>
                        <a:pt x="1017" y="1454"/>
                      </a:cubicBezTo>
                      <a:lnTo>
                        <a:pt x="1068" y="1454"/>
                      </a:lnTo>
                      <a:cubicBezTo>
                        <a:pt x="1737" y="1454"/>
                        <a:pt x="2141" y="939"/>
                        <a:pt x="2360" y="347"/>
                      </a:cubicBezTo>
                      <a:cubicBezTo>
                        <a:pt x="2387" y="269"/>
                        <a:pt x="2323" y="222"/>
                        <a:pt x="2263" y="222"/>
                      </a:cubicBezTo>
                      <a:cubicBezTo>
                        <a:pt x="2219" y="222"/>
                        <a:pt x="2178" y="242"/>
                        <a:pt x="2162" y="293"/>
                      </a:cubicBezTo>
                      <a:cubicBezTo>
                        <a:pt x="1987" y="771"/>
                        <a:pt x="1690" y="1198"/>
                        <a:pt x="1139" y="1252"/>
                      </a:cubicBezTo>
                      <a:cubicBezTo>
                        <a:pt x="1118" y="1256"/>
                        <a:pt x="1098" y="1256"/>
                        <a:pt x="1074" y="1256"/>
                      </a:cubicBezTo>
                      <a:cubicBezTo>
                        <a:pt x="536" y="1256"/>
                        <a:pt x="210" y="549"/>
                        <a:pt x="226" y="97"/>
                      </a:cubicBezTo>
                      <a:cubicBezTo>
                        <a:pt x="226" y="33"/>
                        <a:pt x="176" y="0"/>
                        <a:pt x="125"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3074025" y="3759975"/>
                  <a:ext cx="57150" cy="49000"/>
                </a:xfrm>
                <a:custGeom>
                  <a:avLst/>
                  <a:gdLst/>
                  <a:ahLst/>
                  <a:cxnLst/>
                  <a:rect l="l" t="t" r="r" b="b"/>
                  <a:pathLst>
                    <a:path w="2286" h="1960" extrusionOk="0">
                      <a:moveTo>
                        <a:pt x="222" y="0"/>
                      </a:moveTo>
                      <a:cubicBezTo>
                        <a:pt x="182" y="0"/>
                        <a:pt x="145" y="24"/>
                        <a:pt x="132" y="74"/>
                      </a:cubicBezTo>
                      <a:cubicBezTo>
                        <a:pt x="3" y="650"/>
                        <a:pt x="0" y="1636"/>
                        <a:pt x="677" y="1902"/>
                      </a:cubicBezTo>
                      <a:cubicBezTo>
                        <a:pt x="785" y="1942"/>
                        <a:pt x="886" y="1959"/>
                        <a:pt x="987" y="1959"/>
                      </a:cubicBezTo>
                      <a:cubicBezTo>
                        <a:pt x="1586" y="1959"/>
                        <a:pt x="2057" y="1280"/>
                        <a:pt x="2256" y="761"/>
                      </a:cubicBezTo>
                      <a:cubicBezTo>
                        <a:pt x="2286" y="684"/>
                        <a:pt x="2225" y="637"/>
                        <a:pt x="2161" y="637"/>
                      </a:cubicBezTo>
                      <a:cubicBezTo>
                        <a:pt x="2121" y="637"/>
                        <a:pt x="2077" y="657"/>
                        <a:pt x="2057" y="704"/>
                      </a:cubicBezTo>
                      <a:cubicBezTo>
                        <a:pt x="1896" y="1134"/>
                        <a:pt x="1495" y="1757"/>
                        <a:pt x="973" y="1757"/>
                      </a:cubicBezTo>
                      <a:cubicBezTo>
                        <a:pt x="929" y="1757"/>
                        <a:pt x="886" y="1754"/>
                        <a:pt x="839" y="1744"/>
                      </a:cubicBezTo>
                      <a:cubicBezTo>
                        <a:pt x="185" y="1609"/>
                        <a:pt x="226" y="593"/>
                        <a:pt x="330" y="129"/>
                      </a:cubicBezTo>
                      <a:cubicBezTo>
                        <a:pt x="347" y="51"/>
                        <a:pt x="283" y="0"/>
                        <a:pt x="222" y="0"/>
                      </a:cubicBezTo>
                      <a:close/>
                    </a:path>
                  </a:pathLst>
                </a:custGeom>
                <a:solidFill>
                  <a:srgbClr val="B6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8" name="Google Shape;1058;p26"/>
            <p:cNvGrpSpPr/>
            <p:nvPr/>
          </p:nvGrpSpPr>
          <p:grpSpPr>
            <a:xfrm>
              <a:off x="2426027" y="2984009"/>
              <a:ext cx="757323" cy="564963"/>
              <a:chOff x="2426027" y="2984009"/>
              <a:chExt cx="757323" cy="564963"/>
            </a:xfrm>
          </p:grpSpPr>
          <p:sp>
            <p:nvSpPr>
              <p:cNvPr id="1059" name="Google Shape;1059;p26"/>
              <p:cNvSpPr/>
              <p:nvPr/>
            </p:nvSpPr>
            <p:spPr>
              <a:xfrm>
                <a:off x="2426027" y="2984009"/>
                <a:ext cx="757323" cy="564963"/>
              </a:xfrm>
              <a:custGeom>
                <a:avLst/>
                <a:gdLst/>
                <a:ahLst/>
                <a:cxnLst/>
                <a:rect l="l" t="t" r="r" b="b"/>
                <a:pathLst>
                  <a:path w="22004" h="16415" extrusionOk="0">
                    <a:moveTo>
                      <a:pt x="20582" y="1"/>
                    </a:moveTo>
                    <a:cubicBezTo>
                      <a:pt x="21488" y="1600"/>
                      <a:pt x="22004" y="3444"/>
                      <a:pt x="22004" y="5414"/>
                    </a:cubicBezTo>
                    <a:cubicBezTo>
                      <a:pt x="22004" y="11490"/>
                      <a:pt x="17079" y="16415"/>
                      <a:pt x="11002" y="16415"/>
                    </a:cubicBezTo>
                    <a:cubicBezTo>
                      <a:pt x="4926" y="16415"/>
                      <a:pt x="1" y="11490"/>
                      <a:pt x="1" y="5414"/>
                    </a:cubicBezTo>
                    <a:cubicBezTo>
                      <a:pt x="1" y="3444"/>
                      <a:pt x="519" y="1600"/>
                      <a:pt x="14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26"/>
              <p:cNvGrpSpPr/>
              <p:nvPr/>
            </p:nvGrpSpPr>
            <p:grpSpPr>
              <a:xfrm>
                <a:off x="2493726" y="3035946"/>
                <a:ext cx="658271" cy="424269"/>
                <a:chOff x="2493726" y="3067151"/>
                <a:chExt cx="658271" cy="424269"/>
              </a:xfrm>
            </p:grpSpPr>
            <p:sp>
              <p:nvSpPr>
                <p:cNvPr id="1061" name="Google Shape;1061;p26"/>
                <p:cNvSpPr/>
                <p:nvPr/>
              </p:nvSpPr>
              <p:spPr>
                <a:xfrm>
                  <a:off x="2493726" y="3067151"/>
                  <a:ext cx="49974" cy="63982"/>
                </a:xfrm>
                <a:custGeom>
                  <a:avLst/>
                  <a:gdLst/>
                  <a:ahLst/>
                  <a:cxnLst/>
                  <a:rect l="l" t="t" r="r" b="b"/>
                  <a:pathLst>
                    <a:path w="1452" h="1859" extrusionOk="0">
                      <a:moveTo>
                        <a:pt x="1230" y="0"/>
                      </a:moveTo>
                      <a:cubicBezTo>
                        <a:pt x="1206" y="0"/>
                        <a:pt x="1182" y="7"/>
                        <a:pt x="1158" y="24"/>
                      </a:cubicBezTo>
                      <a:cubicBezTo>
                        <a:pt x="865" y="226"/>
                        <a:pt x="616" y="468"/>
                        <a:pt x="407" y="754"/>
                      </a:cubicBezTo>
                      <a:cubicBezTo>
                        <a:pt x="208" y="1023"/>
                        <a:pt x="0" y="1370"/>
                        <a:pt x="20" y="1716"/>
                      </a:cubicBezTo>
                      <a:cubicBezTo>
                        <a:pt x="24" y="1805"/>
                        <a:pt x="94" y="1859"/>
                        <a:pt x="166" y="1859"/>
                      </a:cubicBezTo>
                      <a:cubicBezTo>
                        <a:pt x="212" y="1859"/>
                        <a:pt x="258" y="1838"/>
                        <a:pt x="289" y="1791"/>
                      </a:cubicBezTo>
                      <a:cubicBezTo>
                        <a:pt x="377" y="1656"/>
                        <a:pt x="431" y="1511"/>
                        <a:pt x="491" y="1373"/>
                      </a:cubicBezTo>
                      <a:cubicBezTo>
                        <a:pt x="555" y="1225"/>
                        <a:pt x="629" y="1084"/>
                        <a:pt x="717" y="946"/>
                      </a:cubicBezTo>
                      <a:cubicBezTo>
                        <a:pt x="881" y="683"/>
                        <a:pt x="1097" y="454"/>
                        <a:pt x="1340" y="262"/>
                      </a:cubicBezTo>
                      <a:cubicBezTo>
                        <a:pt x="1452" y="175"/>
                        <a:pt x="1349" y="0"/>
                        <a:pt x="1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518472" y="3108969"/>
                  <a:ext cx="28807" cy="44158"/>
                </a:xfrm>
                <a:custGeom>
                  <a:avLst/>
                  <a:gdLst/>
                  <a:ahLst/>
                  <a:cxnLst/>
                  <a:rect l="l" t="t" r="r" b="b"/>
                  <a:pathLst>
                    <a:path w="837" h="1283" extrusionOk="0">
                      <a:moveTo>
                        <a:pt x="694" y="0"/>
                      </a:moveTo>
                      <a:cubicBezTo>
                        <a:pt x="649" y="0"/>
                        <a:pt x="605" y="22"/>
                        <a:pt x="580" y="64"/>
                      </a:cubicBezTo>
                      <a:cubicBezTo>
                        <a:pt x="489" y="229"/>
                        <a:pt x="398" y="394"/>
                        <a:pt x="307" y="559"/>
                      </a:cubicBezTo>
                      <a:cubicBezTo>
                        <a:pt x="217" y="728"/>
                        <a:pt x="116" y="889"/>
                        <a:pt x="35" y="1060"/>
                      </a:cubicBezTo>
                      <a:cubicBezTo>
                        <a:pt x="1" y="1135"/>
                        <a:pt x="15" y="1222"/>
                        <a:pt x="89" y="1262"/>
                      </a:cubicBezTo>
                      <a:cubicBezTo>
                        <a:pt x="112" y="1276"/>
                        <a:pt x="139" y="1282"/>
                        <a:pt x="165" y="1282"/>
                      </a:cubicBezTo>
                      <a:cubicBezTo>
                        <a:pt x="216" y="1282"/>
                        <a:pt x="267" y="1257"/>
                        <a:pt x="294" y="1212"/>
                      </a:cubicBezTo>
                      <a:cubicBezTo>
                        <a:pt x="388" y="1047"/>
                        <a:pt x="465" y="872"/>
                        <a:pt x="549" y="703"/>
                      </a:cubicBezTo>
                      <a:cubicBezTo>
                        <a:pt x="638" y="532"/>
                        <a:pt x="722" y="364"/>
                        <a:pt x="806" y="195"/>
                      </a:cubicBezTo>
                      <a:cubicBezTo>
                        <a:pt x="836" y="131"/>
                        <a:pt x="823" y="54"/>
                        <a:pt x="759" y="17"/>
                      </a:cubicBezTo>
                      <a:cubicBezTo>
                        <a:pt x="738" y="5"/>
                        <a:pt x="716" y="0"/>
                        <a:pt x="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2514308" y="3311518"/>
                  <a:ext cx="42574" cy="72311"/>
                </a:xfrm>
                <a:custGeom>
                  <a:avLst/>
                  <a:gdLst/>
                  <a:ahLst/>
                  <a:cxnLst/>
                  <a:rect l="l" t="t" r="r" b="b"/>
                  <a:pathLst>
                    <a:path w="1237" h="2101" extrusionOk="0">
                      <a:moveTo>
                        <a:pt x="208" y="1"/>
                      </a:moveTo>
                      <a:cubicBezTo>
                        <a:pt x="132" y="1"/>
                        <a:pt x="53" y="52"/>
                        <a:pt x="41" y="151"/>
                      </a:cubicBezTo>
                      <a:cubicBezTo>
                        <a:pt x="1" y="508"/>
                        <a:pt x="58" y="871"/>
                        <a:pt x="196" y="1201"/>
                      </a:cubicBezTo>
                      <a:cubicBezTo>
                        <a:pt x="341" y="1552"/>
                        <a:pt x="546" y="1884"/>
                        <a:pt x="886" y="2073"/>
                      </a:cubicBezTo>
                      <a:cubicBezTo>
                        <a:pt x="920" y="2093"/>
                        <a:pt x="954" y="2101"/>
                        <a:pt x="985" y="2101"/>
                      </a:cubicBezTo>
                      <a:cubicBezTo>
                        <a:pt x="1136" y="2101"/>
                        <a:pt x="1236" y="1907"/>
                        <a:pt x="1122" y="1771"/>
                      </a:cubicBezTo>
                      <a:cubicBezTo>
                        <a:pt x="917" y="1531"/>
                        <a:pt x="711" y="1309"/>
                        <a:pt x="569" y="1030"/>
                      </a:cubicBezTo>
                      <a:cubicBezTo>
                        <a:pt x="435" y="761"/>
                        <a:pt x="364" y="454"/>
                        <a:pt x="355" y="151"/>
                      </a:cubicBezTo>
                      <a:cubicBezTo>
                        <a:pt x="353" y="49"/>
                        <a:pt x="282"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2605480" y="3382488"/>
                  <a:ext cx="28704" cy="47255"/>
                </a:xfrm>
                <a:custGeom>
                  <a:avLst/>
                  <a:gdLst/>
                  <a:ahLst/>
                  <a:cxnLst/>
                  <a:rect l="l" t="t" r="r" b="b"/>
                  <a:pathLst>
                    <a:path w="834" h="1373" extrusionOk="0">
                      <a:moveTo>
                        <a:pt x="193" y="1"/>
                      </a:moveTo>
                      <a:cubicBezTo>
                        <a:pt x="189" y="1"/>
                        <a:pt x="186" y="1"/>
                        <a:pt x="183" y="1"/>
                      </a:cubicBezTo>
                      <a:cubicBezTo>
                        <a:pt x="86" y="4"/>
                        <a:pt x="5" y="79"/>
                        <a:pt x="5" y="176"/>
                      </a:cubicBezTo>
                      <a:cubicBezTo>
                        <a:pt x="1" y="388"/>
                        <a:pt x="38" y="597"/>
                        <a:pt x="119" y="792"/>
                      </a:cubicBezTo>
                      <a:cubicBezTo>
                        <a:pt x="162" y="890"/>
                        <a:pt x="210" y="987"/>
                        <a:pt x="271" y="1078"/>
                      </a:cubicBezTo>
                      <a:cubicBezTo>
                        <a:pt x="304" y="1129"/>
                        <a:pt x="341" y="1186"/>
                        <a:pt x="385" y="1227"/>
                      </a:cubicBezTo>
                      <a:cubicBezTo>
                        <a:pt x="429" y="1270"/>
                        <a:pt x="479" y="1307"/>
                        <a:pt x="530" y="1345"/>
                      </a:cubicBezTo>
                      <a:cubicBezTo>
                        <a:pt x="555" y="1364"/>
                        <a:pt x="586" y="1372"/>
                        <a:pt x="617" y="1372"/>
                      </a:cubicBezTo>
                      <a:cubicBezTo>
                        <a:pt x="677" y="1372"/>
                        <a:pt x="739" y="1341"/>
                        <a:pt x="772" y="1297"/>
                      </a:cubicBezTo>
                      <a:cubicBezTo>
                        <a:pt x="833" y="1219"/>
                        <a:pt x="819" y="1122"/>
                        <a:pt x="759" y="1048"/>
                      </a:cubicBezTo>
                      <a:cubicBezTo>
                        <a:pt x="745" y="1034"/>
                        <a:pt x="732" y="1017"/>
                        <a:pt x="718" y="1001"/>
                      </a:cubicBezTo>
                      <a:cubicBezTo>
                        <a:pt x="708" y="991"/>
                        <a:pt x="701" y="981"/>
                        <a:pt x="695" y="967"/>
                      </a:cubicBezTo>
                      <a:cubicBezTo>
                        <a:pt x="675" y="941"/>
                        <a:pt x="651" y="916"/>
                        <a:pt x="631" y="890"/>
                      </a:cubicBezTo>
                      <a:cubicBezTo>
                        <a:pt x="624" y="883"/>
                        <a:pt x="617" y="873"/>
                        <a:pt x="611" y="866"/>
                      </a:cubicBezTo>
                      <a:cubicBezTo>
                        <a:pt x="560" y="792"/>
                        <a:pt x="510" y="718"/>
                        <a:pt x="469" y="634"/>
                      </a:cubicBezTo>
                      <a:cubicBezTo>
                        <a:pt x="465" y="624"/>
                        <a:pt x="462" y="613"/>
                        <a:pt x="456" y="607"/>
                      </a:cubicBezTo>
                      <a:cubicBezTo>
                        <a:pt x="456" y="604"/>
                        <a:pt x="453" y="597"/>
                        <a:pt x="449" y="590"/>
                      </a:cubicBezTo>
                      <a:cubicBezTo>
                        <a:pt x="449" y="584"/>
                        <a:pt x="445" y="580"/>
                        <a:pt x="445" y="577"/>
                      </a:cubicBezTo>
                      <a:cubicBezTo>
                        <a:pt x="442" y="567"/>
                        <a:pt x="439" y="557"/>
                        <a:pt x="436" y="546"/>
                      </a:cubicBezTo>
                      <a:cubicBezTo>
                        <a:pt x="419" y="503"/>
                        <a:pt x="405" y="459"/>
                        <a:pt x="395" y="415"/>
                      </a:cubicBezTo>
                      <a:cubicBezTo>
                        <a:pt x="381" y="375"/>
                        <a:pt x="375" y="331"/>
                        <a:pt x="369" y="290"/>
                      </a:cubicBezTo>
                      <a:lnTo>
                        <a:pt x="369" y="284"/>
                      </a:lnTo>
                      <a:cubicBezTo>
                        <a:pt x="364" y="270"/>
                        <a:pt x="364" y="260"/>
                        <a:pt x="364" y="250"/>
                      </a:cubicBezTo>
                      <a:cubicBezTo>
                        <a:pt x="361" y="226"/>
                        <a:pt x="361" y="203"/>
                        <a:pt x="358" y="176"/>
                      </a:cubicBezTo>
                      <a:cubicBezTo>
                        <a:pt x="355" y="88"/>
                        <a:pt x="285" y="1"/>
                        <a:pt x="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2954956" y="3433013"/>
                  <a:ext cx="44433" cy="58406"/>
                </a:xfrm>
                <a:custGeom>
                  <a:avLst/>
                  <a:gdLst/>
                  <a:ahLst/>
                  <a:cxnLst/>
                  <a:rect l="l" t="t" r="r" b="b"/>
                  <a:pathLst>
                    <a:path w="1291" h="1697" extrusionOk="0">
                      <a:moveTo>
                        <a:pt x="1094" y="1"/>
                      </a:moveTo>
                      <a:cubicBezTo>
                        <a:pt x="1041" y="1"/>
                        <a:pt x="986" y="24"/>
                        <a:pt x="949" y="79"/>
                      </a:cubicBezTo>
                      <a:cubicBezTo>
                        <a:pt x="802" y="301"/>
                        <a:pt x="687" y="546"/>
                        <a:pt x="542" y="775"/>
                      </a:cubicBezTo>
                      <a:cubicBezTo>
                        <a:pt x="401" y="994"/>
                        <a:pt x="243" y="1206"/>
                        <a:pt x="67" y="1401"/>
                      </a:cubicBezTo>
                      <a:cubicBezTo>
                        <a:pt x="7" y="1472"/>
                        <a:pt x="0" y="1576"/>
                        <a:pt x="67" y="1647"/>
                      </a:cubicBezTo>
                      <a:cubicBezTo>
                        <a:pt x="100" y="1679"/>
                        <a:pt x="146" y="1696"/>
                        <a:pt x="192" y="1696"/>
                      </a:cubicBezTo>
                      <a:cubicBezTo>
                        <a:pt x="237" y="1696"/>
                        <a:pt x="282" y="1680"/>
                        <a:pt x="314" y="1647"/>
                      </a:cubicBezTo>
                      <a:cubicBezTo>
                        <a:pt x="508" y="1435"/>
                        <a:pt x="690" y="1210"/>
                        <a:pt x="852" y="971"/>
                      </a:cubicBezTo>
                      <a:cubicBezTo>
                        <a:pt x="1017" y="731"/>
                        <a:pt x="1175" y="483"/>
                        <a:pt x="1256" y="206"/>
                      </a:cubicBezTo>
                      <a:cubicBezTo>
                        <a:pt x="1291" y="84"/>
                        <a:pt x="1195" y="1"/>
                        <a:pt x="10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3027233" y="3424237"/>
                  <a:ext cx="31561" cy="44880"/>
                </a:xfrm>
                <a:custGeom>
                  <a:avLst/>
                  <a:gdLst/>
                  <a:ahLst/>
                  <a:cxnLst/>
                  <a:rect l="l" t="t" r="r" b="b"/>
                  <a:pathLst>
                    <a:path w="917" h="1304" extrusionOk="0">
                      <a:moveTo>
                        <a:pt x="744" y="0"/>
                      </a:moveTo>
                      <a:cubicBezTo>
                        <a:pt x="690" y="0"/>
                        <a:pt x="638" y="27"/>
                        <a:pt x="607" y="77"/>
                      </a:cubicBezTo>
                      <a:cubicBezTo>
                        <a:pt x="408" y="401"/>
                        <a:pt x="226" y="733"/>
                        <a:pt x="41" y="1064"/>
                      </a:cubicBezTo>
                      <a:cubicBezTo>
                        <a:pt x="1" y="1137"/>
                        <a:pt x="21" y="1242"/>
                        <a:pt x="99" y="1283"/>
                      </a:cubicBezTo>
                      <a:cubicBezTo>
                        <a:pt x="125" y="1296"/>
                        <a:pt x="153" y="1303"/>
                        <a:pt x="181" y="1303"/>
                      </a:cubicBezTo>
                      <a:cubicBezTo>
                        <a:pt x="236" y="1303"/>
                        <a:pt x="288" y="1277"/>
                        <a:pt x="317" y="1226"/>
                      </a:cubicBezTo>
                      <a:cubicBezTo>
                        <a:pt x="509" y="895"/>
                        <a:pt x="701" y="572"/>
                        <a:pt x="880" y="236"/>
                      </a:cubicBezTo>
                      <a:cubicBezTo>
                        <a:pt x="916" y="165"/>
                        <a:pt x="900" y="60"/>
                        <a:pt x="822" y="20"/>
                      </a:cubicBezTo>
                      <a:cubicBezTo>
                        <a:pt x="797" y="7"/>
                        <a:pt x="770"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3094244" y="3104942"/>
                  <a:ext cx="31733" cy="58200"/>
                </a:xfrm>
                <a:custGeom>
                  <a:avLst/>
                  <a:gdLst/>
                  <a:ahLst/>
                  <a:cxnLst/>
                  <a:rect l="l" t="t" r="r" b="b"/>
                  <a:pathLst>
                    <a:path w="922" h="1691" extrusionOk="0">
                      <a:moveTo>
                        <a:pt x="236" y="0"/>
                      </a:moveTo>
                      <a:cubicBezTo>
                        <a:pt x="123" y="0"/>
                        <a:pt x="0" y="137"/>
                        <a:pt x="84" y="248"/>
                      </a:cubicBezTo>
                      <a:cubicBezTo>
                        <a:pt x="225" y="433"/>
                        <a:pt x="336" y="639"/>
                        <a:pt x="403" y="865"/>
                      </a:cubicBezTo>
                      <a:cubicBezTo>
                        <a:pt x="420" y="918"/>
                        <a:pt x="434" y="972"/>
                        <a:pt x="448" y="1030"/>
                      </a:cubicBezTo>
                      <a:cubicBezTo>
                        <a:pt x="457" y="1076"/>
                        <a:pt x="471" y="1154"/>
                        <a:pt x="474" y="1181"/>
                      </a:cubicBezTo>
                      <a:cubicBezTo>
                        <a:pt x="491" y="1319"/>
                        <a:pt x="494" y="1443"/>
                        <a:pt x="528" y="1568"/>
                      </a:cubicBezTo>
                      <a:cubicBezTo>
                        <a:pt x="549" y="1649"/>
                        <a:pt x="621" y="1690"/>
                        <a:pt x="693" y="1690"/>
                      </a:cubicBezTo>
                      <a:cubicBezTo>
                        <a:pt x="765" y="1690"/>
                        <a:pt x="836" y="1650"/>
                        <a:pt x="858" y="1568"/>
                      </a:cubicBezTo>
                      <a:cubicBezTo>
                        <a:pt x="922" y="1305"/>
                        <a:pt x="838" y="1006"/>
                        <a:pt x="743" y="756"/>
                      </a:cubicBezTo>
                      <a:cubicBezTo>
                        <a:pt x="646" y="501"/>
                        <a:pt x="508" y="265"/>
                        <a:pt x="336" y="50"/>
                      </a:cubicBezTo>
                      <a:cubicBezTo>
                        <a:pt x="309" y="15"/>
                        <a:pt x="273" y="0"/>
                        <a:pt x="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3123774" y="3076340"/>
                  <a:ext cx="28222" cy="74824"/>
                </a:xfrm>
                <a:custGeom>
                  <a:avLst/>
                  <a:gdLst/>
                  <a:ahLst/>
                  <a:cxnLst/>
                  <a:rect l="l" t="t" r="r" b="b"/>
                  <a:pathLst>
                    <a:path w="820" h="2174" extrusionOk="0">
                      <a:moveTo>
                        <a:pt x="191" y="0"/>
                      </a:moveTo>
                      <a:cubicBezTo>
                        <a:pt x="177" y="0"/>
                        <a:pt x="163" y="2"/>
                        <a:pt x="148" y="6"/>
                      </a:cubicBezTo>
                      <a:cubicBezTo>
                        <a:pt x="64" y="29"/>
                        <a:pt x="0" y="130"/>
                        <a:pt x="30" y="217"/>
                      </a:cubicBezTo>
                      <a:cubicBezTo>
                        <a:pt x="131" y="514"/>
                        <a:pt x="219" y="813"/>
                        <a:pt x="286" y="1120"/>
                      </a:cubicBezTo>
                      <a:cubicBezTo>
                        <a:pt x="353" y="1426"/>
                        <a:pt x="381" y="1736"/>
                        <a:pt x="454" y="2042"/>
                      </a:cubicBezTo>
                      <a:cubicBezTo>
                        <a:pt x="475" y="2132"/>
                        <a:pt x="550" y="2173"/>
                        <a:pt x="626" y="2173"/>
                      </a:cubicBezTo>
                      <a:cubicBezTo>
                        <a:pt x="722" y="2173"/>
                        <a:pt x="820" y="2108"/>
                        <a:pt x="818" y="1991"/>
                      </a:cubicBezTo>
                      <a:cubicBezTo>
                        <a:pt x="814" y="1668"/>
                        <a:pt x="730" y="1345"/>
                        <a:pt x="650" y="1036"/>
                      </a:cubicBezTo>
                      <a:cubicBezTo>
                        <a:pt x="569" y="729"/>
                        <a:pt x="474" y="423"/>
                        <a:pt x="360" y="127"/>
                      </a:cubicBezTo>
                      <a:cubicBezTo>
                        <a:pt x="332" y="53"/>
                        <a:pt x="269"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9" name="Google Shape;1069;p26"/>
            <p:cNvGrpSpPr/>
            <p:nvPr/>
          </p:nvGrpSpPr>
          <p:grpSpPr>
            <a:xfrm>
              <a:off x="2308904" y="2323173"/>
              <a:ext cx="991671" cy="1452686"/>
              <a:chOff x="2308904" y="2323173"/>
              <a:chExt cx="991671" cy="1452686"/>
            </a:xfrm>
          </p:grpSpPr>
          <p:sp>
            <p:nvSpPr>
              <p:cNvPr id="1070" name="Google Shape;1070;p26"/>
              <p:cNvSpPr/>
              <p:nvPr/>
            </p:nvSpPr>
            <p:spPr>
              <a:xfrm>
                <a:off x="2804310" y="3519311"/>
                <a:ext cx="185648" cy="256548"/>
              </a:xfrm>
              <a:custGeom>
                <a:avLst/>
                <a:gdLst/>
                <a:ahLst/>
                <a:cxnLst/>
                <a:rect l="l" t="t" r="r" b="b"/>
                <a:pathLst>
                  <a:path w="5394" h="7454" extrusionOk="0">
                    <a:moveTo>
                      <a:pt x="1" y="0"/>
                    </a:moveTo>
                    <a:cubicBezTo>
                      <a:pt x="78" y="1579"/>
                      <a:pt x="674" y="4148"/>
                      <a:pt x="1418" y="5242"/>
                    </a:cubicBezTo>
                    <a:cubicBezTo>
                      <a:pt x="2929" y="7454"/>
                      <a:pt x="5394" y="5195"/>
                      <a:pt x="3677" y="3528"/>
                    </a:cubicBezTo>
                    <a:cubicBezTo>
                      <a:pt x="2966" y="2838"/>
                      <a:pt x="792" y="1949"/>
                      <a:pt x="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1" name="Google Shape;1071;p26"/>
              <p:cNvGrpSpPr/>
              <p:nvPr/>
            </p:nvGrpSpPr>
            <p:grpSpPr>
              <a:xfrm>
                <a:off x="2308904" y="2323173"/>
                <a:ext cx="991671" cy="765326"/>
                <a:chOff x="2308904" y="2323173"/>
                <a:chExt cx="991671" cy="765326"/>
              </a:xfrm>
            </p:grpSpPr>
            <p:sp>
              <p:nvSpPr>
                <p:cNvPr id="1072" name="Google Shape;1072;p26"/>
                <p:cNvSpPr/>
                <p:nvPr/>
              </p:nvSpPr>
              <p:spPr>
                <a:xfrm>
                  <a:off x="2391725" y="2951825"/>
                  <a:ext cx="839146" cy="136674"/>
                </a:xfrm>
                <a:custGeom>
                  <a:avLst/>
                  <a:gdLst/>
                  <a:ahLst/>
                  <a:cxnLst/>
                  <a:rect l="l" t="t" r="r" b="b"/>
                  <a:pathLst>
                    <a:path w="19078" h="5142" extrusionOk="0">
                      <a:moveTo>
                        <a:pt x="16953" y="1"/>
                      </a:moveTo>
                      <a:lnTo>
                        <a:pt x="1633" y="704"/>
                      </a:lnTo>
                      <a:cubicBezTo>
                        <a:pt x="1633" y="704"/>
                        <a:pt x="879" y="1377"/>
                        <a:pt x="1" y="2539"/>
                      </a:cubicBezTo>
                      <a:cubicBezTo>
                        <a:pt x="2367" y="4128"/>
                        <a:pt x="5959" y="5142"/>
                        <a:pt x="9979" y="5142"/>
                      </a:cubicBezTo>
                      <a:cubicBezTo>
                        <a:pt x="13529" y="5142"/>
                        <a:pt x="16745" y="4351"/>
                        <a:pt x="19077" y="3071"/>
                      </a:cubicBezTo>
                      <a:cubicBezTo>
                        <a:pt x="17987" y="1200"/>
                        <a:pt x="16953" y="1"/>
                        <a:pt x="16953" y="1"/>
                      </a:cubicBezTo>
                      <a:close/>
                    </a:path>
                  </a:pathLst>
                </a:custGeom>
                <a:solidFill>
                  <a:srgbClr val="434343">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2549551" y="2323173"/>
                  <a:ext cx="510412" cy="557804"/>
                </a:xfrm>
                <a:custGeom>
                  <a:avLst/>
                  <a:gdLst/>
                  <a:ahLst/>
                  <a:cxnLst/>
                  <a:rect l="l" t="t" r="r" b="b"/>
                  <a:pathLst>
                    <a:path w="14830" h="16207" extrusionOk="0">
                      <a:moveTo>
                        <a:pt x="0" y="16206"/>
                      </a:moveTo>
                      <a:lnTo>
                        <a:pt x="14829" y="16206"/>
                      </a:lnTo>
                      <a:lnTo>
                        <a:pt x="13123" y="0"/>
                      </a:lnTo>
                      <a:lnTo>
                        <a:pt x="17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2308904" y="2880950"/>
                  <a:ext cx="991671" cy="105111"/>
                </a:xfrm>
                <a:custGeom>
                  <a:avLst/>
                  <a:gdLst/>
                  <a:ahLst/>
                  <a:cxnLst/>
                  <a:rect l="l" t="t" r="r" b="b"/>
                  <a:pathLst>
                    <a:path w="28813" h="3054" extrusionOk="0">
                      <a:moveTo>
                        <a:pt x="1" y="3054"/>
                      </a:moveTo>
                      <a:lnTo>
                        <a:pt x="28813" y="3054"/>
                      </a:lnTo>
                      <a:lnTo>
                        <a:pt x="21821" y="0"/>
                      </a:lnTo>
                      <a:lnTo>
                        <a:pt x="69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2549551" y="2786025"/>
                  <a:ext cx="510412" cy="94958"/>
                </a:xfrm>
                <a:custGeom>
                  <a:avLst/>
                  <a:gdLst/>
                  <a:ahLst/>
                  <a:cxnLst/>
                  <a:rect l="l" t="t" r="r" b="b"/>
                  <a:pathLst>
                    <a:path w="14830" h="2759" extrusionOk="0">
                      <a:moveTo>
                        <a:pt x="0" y="2758"/>
                      </a:moveTo>
                      <a:lnTo>
                        <a:pt x="14829" y="2758"/>
                      </a:lnTo>
                      <a:lnTo>
                        <a:pt x="14540" y="1"/>
                      </a:lnTo>
                      <a:lnTo>
                        <a:pt x="2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2725047" y="2754430"/>
                  <a:ext cx="159250" cy="159215"/>
                </a:xfrm>
                <a:custGeom>
                  <a:avLst/>
                  <a:gdLst/>
                  <a:ahLst/>
                  <a:cxnLst/>
                  <a:rect l="l" t="t" r="r" b="b"/>
                  <a:pathLst>
                    <a:path w="4627" h="4626" extrusionOk="0">
                      <a:moveTo>
                        <a:pt x="833" y="0"/>
                      </a:moveTo>
                      <a:lnTo>
                        <a:pt x="3798" y="0"/>
                      </a:lnTo>
                      <a:cubicBezTo>
                        <a:pt x="4028" y="0"/>
                        <a:pt x="4233" y="94"/>
                        <a:pt x="4384" y="243"/>
                      </a:cubicBezTo>
                      <a:cubicBezTo>
                        <a:pt x="4536" y="394"/>
                        <a:pt x="4626" y="602"/>
                        <a:pt x="4626" y="832"/>
                      </a:cubicBezTo>
                      <a:lnTo>
                        <a:pt x="4626" y="3798"/>
                      </a:lnTo>
                      <a:cubicBezTo>
                        <a:pt x="4626" y="4023"/>
                        <a:pt x="4536" y="4228"/>
                        <a:pt x="4384" y="4379"/>
                      </a:cubicBezTo>
                      <a:lnTo>
                        <a:pt x="4384" y="4379"/>
                      </a:lnTo>
                      <a:lnTo>
                        <a:pt x="4384" y="4379"/>
                      </a:lnTo>
                      <a:lnTo>
                        <a:pt x="4381" y="4383"/>
                      </a:lnTo>
                      <a:lnTo>
                        <a:pt x="4381" y="4383"/>
                      </a:lnTo>
                      <a:cubicBezTo>
                        <a:pt x="4230" y="4534"/>
                        <a:pt x="4024" y="4626"/>
                        <a:pt x="3798" y="4626"/>
                      </a:cubicBezTo>
                      <a:lnTo>
                        <a:pt x="833" y="4626"/>
                      </a:lnTo>
                      <a:cubicBezTo>
                        <a:pt x="604" y="4626"/>
                        <a:pt x="395" y="4531"/>
                        <a:pt x="247" y="4383"/>
                      </a:cubicBezTo>
                      <a:cubicBezTo>
                        <a:pt x="96" y="4231"/>
                        <a:pt x="1" y="4026"/>
                        <a:pt x="1" y="3798"/>
                      </a:cubicBezTo>
                      <a:lnTo>
                        <a:pt x="1" y="832"/>
                      </a:lnTo>
                      <a:cubicBezTo>
                        <a:pt x="1" y="602"/>
                        <a:pt x="96" y="397"/>
                        <a:pt x="247" y="246"/>
                      </a:cubicBezTo>
                      <a:lnTo>
                        <a:pt x="247" y="243"/>
                      </a:lnTo>
                      <a:lnTo>
                        <a:pt x="247" y="243"/>
                      </a:lnTo>
                      <a:cubicBezTo>
                        <a:pt x="398" y="94"/>
                        <a:pt x="604" y="0"/>
                        <a:pt x="833" y="0"/>
                      </a:cubicBezTo>
                      <a:close/>
                      <a:moveTo>
                        <a:pt x="3671" y="956"/>
                      </a:moveTo>
                      <a:lnTo>
                        <a:pt x="958" y="956"/>
                      </a:lnTo>
                      <a:lnTo>
                        <a:pt x="958" y="3669"/>
                      </a:lnTo>
                      <a:lnTo>
                        <a:pt x="3671" y="3669"/>
                      </a:lnTo>
                      <a:close/>
                    </a:path>
                  </a:pathLst>
                </a:custGeom>
                <a:solidFill>
                  <a:srgbClr val="F2C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7" name="Google Shape;1077;p26"/>
            <p:cNvGrpSpPr/>
            <p:nvPr/>
          </p:nvGrpSpPr>
          <p:grpSpPr>
            <a:xfrm>
              <a:off x="2646299" y="3179733"/>
              <a:ext cx="328515" cy="275559"/>
              <a:chOff x="2646299" y="3179733"/>
              <a:chExt cx="328515" cy="275559"/>
            </a:xfrm>
          </p:grpSpPr>
          <p:sp>
            <p:nvSpPr>
              <p:cNvPr id="1078" name="Google Shape;1078;p26"/>
              <p:cNvSpPr/>
              <p:nvPr/>
            </p:nvSpPr>
            <p:spPr>
              <a:xfrm>
                <a:off x="2713814" y="3179733"/>
                <a:ext cx="54651" cy="86407"/>
              </a:xfrm>
              <a:custGeom>
                <a:avLst/>
                <a:gdLst/>
                <a:ahLst/>
                <a:cxnLst/>
                <a:rect l="l" t="t" r="r" b="b"/>
                <a:pathLst>
                  <a:path w="2677" h="4232" extrusionOk="0">
                    <a:moveTo>
                      <a:pt x="1337" y="4231"/>
                    </a:moveTo>
                    <a:cubicBezTo>
                      <a:pt x="2074" y="4231"/>
                      <a:pt x="2677" y="3282"/>
                      <a:pt x="2677" y="2117"/>
                    </a:cubicBezTo>
                    <a:cubicBezTo>
                      <a:pt x="2677" y="953"/>
                      <a:pt x="2074" y="0"/>
                      <a:pt x="1337" y="0"/>
                    </a:cubicBezTo>
                    <a:cubicBezTo>
                      <a:pt x="603" y="0"/>
                      <a:pt x="1" y="953"/>
                      <a:pt x="1" y="2117"/>
                    </a:cubicBezTo>
                    <a:cubicBezTo>
                      <a:pt x="1" y="3282"/>
                      <a:pt x="603" y="4231"/>
                      <a:pt x="1337" y="4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2844794" y="3179733"/>
                <a:ext cx="54671" cy="86407"/>
              </a:xfrm>
              <a:custGeom>
                <a:avLst/>
                <a:gdLst/>
                <a:ahLst/>
                <a:cxnLst/>
                <a:rect l="l" t="t" r="r" b="b"/>
                <a:pathLst>
                  <a:path w="2678" h="4232" extrusionOk="0">
                    <a:moveTo>
                      <a:pt x="1337" y="4231"/>
                    </a:moveTo>
                    <a:cubicBezTo>
                      <a:pt x="2075" y="4231"/>
                      <a:pt x="2677" y="3282"/>
                      <a:pt x="2677" y="2117"/>
                    </a:cubicBezTo>
                    <a:cubicBezTo>
                      <a:pt x="2677" y="953"/>
                      <a:pt x="2075" y="0"/>
                      <a:pt x="1337" y="0"/>
                    </a:cubicBezTo>
                    <a:cubicBezTo>
                      <a:pt x="600" y="0"/>
                      <a:pt x="1" y="953"/>
                      <a:pt x="1" y="2117"/>
                    </a:cubicBezTo>
                    <a:cubicBezTo>
                      <a:pt x="1" y="3282"/>
                      <a:pt x="600" y="4231"/>
                      <a:pt x="1337" y="4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2646299" y="3329049"/>
                <a:ext cx="328033" cy="126243"/>
              </a:xfrm>
              <a:custGeom>
                <a:avLst/>
                <a:gdLst/>
                <a:ahLst/>
                <a:cxnLst/>
                <a:rect l="l" t="t" r="r" b="b"/>
                <a:pathLst>
                  <a:path w="9531" h="3668" extrusionOk="0">
                    <a:moveTo>
                      <a:pt x="7271" y="1"/>
                    </a:moveTo>
                    <a:cubicBezTo>
                      <a:pt x="4670" y="1"/>
                      <a:pt x="690" y="681"/>
                      <a:pt x="690" y="681"/>
                    </a:cubicBezTo>
                    <a:cubicBezTo>
                      <a:pt x="690" y="681"/>
                      <a:pt x="0" y="1142"/>
                      <a:pt x="1091" y="1886"/>
                    </a:cubicBezTo>
                    <a:cubicBezTo>
                      <a:pt x="2182" y="2633"/>
                      <a:pt x="4781" y="3667"/>
                      <a:pt x="4781" y="3667"/>
                    </a:cubicBezTo>
                    <a:cubicBezTo>
                      <a:pt x="4781" y="3667"/>
                      <a:pt x="9530" y="2058"/>
                      <a:pt x="9473" y="624"/>
                    </a:cubicBezTo>
                    <a:cubicBezTo>
                      <a:pt x="9454" y="158"/>
                      <a:pt x="8522" y="1"/>
                      <a:pt x="7271" y="1"/>
                    </a:cubicBezTo>
                    <a:close/>
                  </a:path>
                </a:pathLst>
              </a:custGeom>
              <a:solidFill>
                <a:srgbClr val="53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2653458" y="3249337"/>
                <a:ext cx="321356" cy="205954"/>
              </a:xfrm>
              <a:custGeom>
                <a:avLst/>
                <a:gdLst/>
                <a:ahLst/>
                <a:cxnLst/>
                <a:rect l="l" t="t" r="r" b="b"/>
                <a:pathLst>
                  <a:path w="9337" h="5984" extrusionOk="0">
                    <a:moveTo>
                      <a:pt x="4603" y="0"/>
                    </a:moveTo>
                    <a:cubicBezTo>
                      <a:pt x="4219" y="1240"/>
                      <a:pt x="1" y="1394"/>
                      <a:pt x="55" y="2784"/>
                    </a:cubicBezTo>
                    <a:cubicBezTo>
                      <a:pt x="106" y="4178"/>
                      <a:pt x="1859" y="3660"/>
                      <a:pt x="2630" y="4229"/>
                    </a:cubicBezTo>
                    <a:cubicBezTo>
                      <a:pt x="3404" y="4795"/>
                      <a:pt x="4590" y="5983"/>
                      <a:pt x="4590" y="5983"/>
                    </a:cubicBezTo>
                    <a:cubicBezTo>
                      <a:pt x="4590" y="5983"/>
                      <a:pt x="5777" y="4488"/>
                      <a:pt x="6498" y="4229"/>
                    </a:cubicBezTo>
                    <a:cubicBezTo>
                      <a:pt x="7222" y="3970"/>
                      <a:pt x="8717" y="3764"/>
                      <a:pt x="9026" y="2889"/>
                    </a:cubicBezTo>
                    <a:cubicBezTo>
                      <a:pt x="9336" y="2010"/>
                      <a:pt x="8302" y="1549"/>
                      <a:pt x="7377" y="1341"/>
                    </a:cubicBezTo>
                    <a:cubicBezTo>
                      <a:pt x="6448" y="1135"/>
                      <a:pt x="5222" y="1162"/>
                      <a:pt x="4603" y="0"/>
                    </a:cubicBezTo>
                    <a:close/>
                  </a:path>
                </a:pathLst>
              </a:custGeom>
              <a:solidFill>
                <a:srgbClr val="E9A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2756917" y="3308983"/>
                <a:ext cx="35484" cy="39787"/>
              </a:xfrm>
              <a:custGeom>
                <a:avLst/>
                <a:gdLst/>
                <a:ahLst/>
                <a:cxnLst/>
                <a:rect l="l" t="t" r="r" b="b"/>
                <a:pathLst>
                  <a:path w="1031" h="1156" extrusionOk="0">
                    <a:moveTo>
                      <a:pt x="553" y="1"/>
                    </a:moveTo>
                    <a:cubicBezTo>
                      <a:pt x="509" y="1"/>
                      <a:pt x="462" y="22"/>
                      <a:pt x="412" y="72"/>
                    </a:cubicBezTo>
                    <a:cubicBezTo>
                      <a:pt x="1" y="486"/>
                      <a:pt x="1031" y="1156"/>
                      <a:pt x="1031" y="1156"/>
                    </a:cubicBezTo>
                    <a:cubicBezTo>
                      <a:pt x="1031" y="1156"/>
                      <a:pt x="872" y="1"/>
                      <a:pt x="553" y="1"/>
                    </a:cubicBezTo>
                    <a:close/>
                  </a:path>
                </a:pathLst>
              </a:custGeom>
              <a:solidFill>
                <a:srgbClr val="BF5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2831431" y="3308983"/>
                <a:ext cx="35484" cy="39787"/>
              </a:xfrm>
              <a:custGeom>
                <a:avLst/>
                <a:gdLst/>
                <a:ahLst/>
                <a:cxnLst/>
                <a:rect l="l" t="t" r="r" b="b"/>
                <a:pathLst>
                  <a:path w="1031" h="1156" extrusionOk="0">
                    <a:moveTo>
                      <a:pt x="479" y="1"/>
                    </a:moveTo>
                    <a:cubicBezTo>
                      <a:pt x="160" y="1"/>
                      <a:pt x="0" y="1156"/>
                      <a:pt x="0" y="1156"/>
                    </a:cubicBezTo>
                    <a:cubicBezTo>
                      <a:pt x="0" y="1156"/>
                      <a:pt x="1030" y="486"/>
                      <a:pt x="620" y="72"/>
                    </a:cubicBezTo>
                    <a:cubicBezTo>
                      <a:pt x="570" y="22"/>
                      <a:pt x="523" y="1"/>
                      <a:pt x="479" y="1"/>
                    </a:cubicBezTo>
                    <a:close/>
                  </a:path>
                </a:pathLst>
              </a:custGeom>
              <a:solidFill>
                <a:srgbClr val="BF5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26"/>
            <p:cNvGrpSpPr/>
            <p:nvPr/>
          </p:nvGrpSpPr>
          <p:grpSpPr>
            <a:xfrm>
              <a:off x="2726354" y="3448100"/>
              <a:ext cx="206314" cy="432044"/>
              <a:chOff x="2726354" y="3448100"/>
              <a:chExt cx="206314" cy="432044"/>
            </a:xfrm>
          </p:grpSpPr>
          <p:grpSp>
            <p:nvGrpSpPr>
              <p:cNvPr id="1085" name="Google Shape;1085;p26"/>
              <p:cNvGrpSpPr/>
              <p:nvPr/>
            </p:nvGrpSpPr>
            <p:grpSpPr>
              <a:xfrm>
                <a:off x="2726354" y="3519311"/>
                <a:ext cx="206314" cy="360833"/>
                <a:chOff x="2726354" y="3519311"/>
                <a:chExt cx="206314" cy="360833"/>
              </a:xfrm>
            </p:grpSpPr>
            <p:sp>
              <p:nvSpPr>
                <p:cNvPr id="1086" name="Google Shape;1086;p26"/>
                <p:cNvSpPr/>
                <p:nvPr/>
              </p:nvSpPr>
              <p:spPr>
                <a:xfrm>
                  <a:off x="2726354" y="3519311"/>
                  <a:ext cx="153640" cy="360833"/>
                </a:xfrm>
                <a:custGeom>
                  <a:avLst/>
                  <a:gdLst/>
                  <a:ahLst/>
                  <a:cxnLst/>
                  <a:rect l="l" t="t" r="r" b="b"/>
                  <a:pathLst>
                    <a:path w="4464" h="10484" extrusionOk="0">
                      <a:moveTo>
                        <a:pt x="2498" y="0"/>
                      </a:moveTo>
                      <a:cubicBezTo>
                        <a:pt x="1367" y="1805"/>
                        <a:pt x="51" y="5100"/>
                        <a:pt x="34" y="6881"/>
                      </a:cubicBezTo>
                      <a:cubicBezTo>
                        <a:pt x="0" y="10483"/>
                        <a:pt x="4464" y="9884"/>
                        <a:pt x="3848" y="6723"/>
                      </a:cubicBezTo>
                      <a:cubicBezTo>
                        <a:pt x="3592" y="5417"/>
                        <a:pt x="1872" y="2764"/>
                        <a:pt x="249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26"/>
                <p:cNvGrpSpPr/>
                <p:nvPr/>
              </p:nvGrpSpPr>
              <p:grpSpPr>
                <a:xfrm>
                  <a:off x="2761582" y="3595826"/>
                  <a:ext cx="171087" cy="214729"/>
                  <a:chOff x="2761582" y="3595826"/>
                  <a:chExt cx="171087" cy="214729"/>
                </a:xfrm>
              </p:grpSpPr>
              <p:sp>
                <p:nvSpPr>
                  <p:cNvPr id="1088" name="Google Shape;1088;p26"/>
                  <p:cNvSpPr/>
                  <p:nvPr/>
                </p:nvSpPr>
                <p:spPr>
                  <a:xfrm>
                    <a:off x="2772771" y="3608540"/>
                    <a:ext cx="11105" cy="39841"/>
                  </a:xfrm>
                  <a:custGeom>
                    <a:avLst/>
                    <a:gdLst/>
                    <a:ahLst/>
                    <a:cxnLst/>
                    <a:rect l="l" t="t" r="r" b="b"/>
                    <a:pathLst>
                      <a:path w="473" h="1697" extrusionOk="0">
                        <a:moveTo>
                          <a:pt x="326" y="0"/>
                        </a:moveTo>
                        <a:cubicBezTo>
                          <a:pt x="270" y="0"/>
                          <a:pt x="216" y="29"/>
                          <a:pt x="206" y="94"/>
                        </a:cubicBezTo>
                        <a:cubicBezTo>
                          <a:pt x="166" y="333"/>
                          <a:pt x="128" y="572"/>
                          <a:pt x="95" y="812"/>
                        </a:cubicBezTo>
                        <a:cubicBezTo>
                          <a:pt x="78" y="930"/>
                          <a:pt x="61" y="1051"/>
                          <a:pt x="44" y="1169"/>
                        </a:cubicBezTo>
                        <a:cubicBezTo>
                          <a:pt x="27" y="1293"/>
                          <a:pt x="1" y="1421"/>
                          <a:pt x="14" y="1545"/>
                        </a:cubicBezTo>
                        <a:cubicBezTo>
                          <a:pt x="25" y="1642"/>
                          <a:pt x="100" y="1697"/>
                          <a:pt x="174" y="1697"/>
                        </a:cubicBezTo>
                        <a:cubicBezTo>
                          <a:pt x="232" y="1697"/>
                          <a:pt x="290" y="1663"/>
                          <a:pt x="317" y="1589"/>
                        </a:cubicBezTo>
                        <a:cubicBezTo>
                          <a:pt x="361" y="1468"/>
                          <a:pt x="364" y="1340"/>
                          <a:pt x="377" y="1212"/>
                        </a:cubicBezTo>
                        <a:cubicBezTo>
                          <a:pt x="388" y="1094"/>
                          <a:pt x="397" y="973"/>
                          <a:pt x="411" y="852"/>
                        </a:cubicBezTo>
                        <a:cubicBezTo>
                          <a:pt x="431" y="613"/>
                          <a:pt x="448" y="371"/>
                          <a:pt x="465" y="131"/>
                        </a:cubicBezTo>
                        <a:cubicBezTo>
                          <a:pt x="473" y="48"/>
                          <a:pt x="397"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2768803" y="3679391"/>
                    <a:ext cx="12983" cy="45147"/>
                  </a:xfrm>
                  <a:custGeom>
                    <a:avLst/>
                    <a:gdLst/>
                    <a:ahLst/>
                    <a:cxnLst/>
                    <a:rect l="l" t="t" r="r" b="b"/>
                    <a:pathLst>
                      <a:path w="553" h="1923" extrusionOk="0">
                        <a:moveTo>
                          <a:pt x="398" y="0"/>
                        </a:moveTo>
                        <a:cubicBezTo>
                          <a:pt x="338" y="0"/>
                          <a:pt x="279" y="31"/>
                          <a:pt x="268" y="99"/>
                        </a:cubicBezTo>
                        <a:cubicBezTo>
                          <a:pt x="223" y="373"/>
                          <a:pt x="176" y="645"/>
                          <a:pt x="133" y="914"/>
                        </a:cubicBezTo>
                        <a:cubicBezTo>
                          <a:pt x="86" y="1190"/>
                          <a:pt x="28" y="1470"/>
                          <a:pt x="8" y="1749"/>
                        </a:cubicBezTo>
                        <a:cubicBezTo>
                          <a:pt x="1" y="1860"/>
                          <a:pt x="97" y="1922"/>
                          <a:pt x="191" y="1922"/>
                        </a:cubicBezTo>
                        <a:cubicBezTo>
                          <a:pt x="266" y="1922"/>
                          <a:pt x="338" y="1883"/>
                          <a:pt x="355" y="1796"/>
                        </a:cubicBezTo>
                        <a:cubicBezTo>
                          <a:pt x="412" y="1520"/>
                          <a:pt x="429" y="1237"/>
                          <a:pt x="456" y="958"/>
                        </a:cubicBezTo>
                        <a:cubicBezTo>
                          <a:pt x="486" y="685"/>
                          <a:pt x="513" y="413"/>
                          <a:pt x="543" y="137"/>
                        </a:cubicBezTo>
                        <a:cubicBezTo>
                          <a:pt x="553" y="50"/>
                          <a:pt x="474"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rot="-1057358">
                    <a:off x="2831554" y="3596779"/>
                    <a:ext cx="13241" cy="44817"/>
                  </a:xfrm>
                  <a:custGeom>
                    <a:avLst/>
                    <a:gdLst/>
                    <a:ahLst/>
                    <a:cxnLst/>
                    <a:rect l="l" t="t" r="r" b="b"/>
                    <a:pathLst>
                      <a:path w="564" h="1909" extrusionOk="0">
                        <a:moveTo>
                          <a:pt x="140" y="1"/>
                        </a:moveTo>
                        <a:cubicBezTo>
                          <a:pt x="71" y="1"/>
                          <a:pt x="1" y="47"/>
                          <a:pt x="5" y="127"/>
                        </a:cubicBezTo>
                        <a:cubicBezTo>
                          <a:pt x="22" y="413"/>
                          <a:pt x="42" y="696"/>
                          <a:pt x="62" y="979"/>
                        </a:cubicBezTo>
                        <a:cubicBezTo>
                          <a:pt x="72" y="1117"/>
                          <a:pt x="85" y="1255"/>
                          <a:pt x="99" y="1393"/>
                        </a:cubicBezTo>
                        <a:cubicBezTo>
                          <a:pt x="112" y="1552"/>
                          <a:pt x="112" y="1734"/>
                          <a:pt x="224" y="1861"/>
                        </a:cubicBezTo>
                        <a:cubicBezTo>
                          <a:pt x="252" y="1894"/>
                          <a:pt x="295" y="1909"/>
                          <a:pt x="339" y="1909"/>
                        </a:cubicBezTo>
                        <a:cubicBezTo>
                          <a:pt x="401" y="1909"/>
                          <a:pt x="464" y="1879"/>
                          <a:pt x="489" y="1824"/>
                        </a:cubicBezTo>
                        <a:cubicBezTo>
                          <a:pt x="564" y="1673"/>
                          <a:pt x="516" y="1498"/>
                          <a:pt x="493" y="1339"/>
                        </a:cubicBezTo>
                        <a:cubicBezTo>
                          <a:pt x="469" y="1201"/>
                          <a:pt x="446" y="1067"/>
                          <a:pt x="422" y="932"/>
                        </a:cubicBezTo>
                        <a:cubicBezTo>
                          <a:pt x="371" y="653"/>
                          <a:pt x="317" y="373"/>
                          <a:pt x="261" y="94"/>
                        </a:cubicBezTo>
                        <a:cubicBezTo>
                          <a:pt x="247" y="30"/>
                          <a:pt x="194"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a:off x="2807562" y="3662723"/>
                    <a:ext cx="10847" cy="48129"/>
                  </a:xfrm>
                  <a:custGeom>
                    <a:avLst/>
                    <a:gdLst/>
                    <a:ahLst/>
                    <a:cxnLst/>
                    <a:rect l="l" t="t" r="r" b="b"/>
                    <a:pathLst>
                      <a:path w="462" h="2050" extrusionOk="0">
                        <a:moveTo>
                          <a:pt x="258" y="1"/>
                        </a:moveTo>
                        <a:cubicBezTo>
                          <a:pt x="182" y="1"/>
                          <a:pt x="101" y="54"/>
                          <a:pt x="101" y="143"/>
                        </a:cubicBezTo>
                        <a:cubicBezTo>
                          <a:pt x="97" y="429"/>
                          <a:pt x="97" y="715"/>
                          <a:pt x="81" y="1002"/>
                        </a:cubicBezTo>
                        <a:cubicBezTo>
                          <a:pt x="60" y="1288"/>
                          <a:pt x="20" y="1574"/>
                          <a:pt x="6" y="1860"/>
                        </a:cubicBezTo>
                        <a:cubicBezTo>
                          <a:pt x="1" y="1981"/>
                          <a:pt x="106" y="2049"/>
                          <a:pt x="208" y="2049"/>
                        </a:cubicBezTo>
                        <a:cubicBezTo>
                          <a:pt x="288" y="2049"/>
                          <a:pt x="366" y="2007"/>
                          <a:pt x="387" y="1914"/>
                        </a:cubicBezTo>
                        <a:cubicBezTo>
                          <a:pt x="451" y="1611"/>
                          <a:pt x="461" y="1308"/>
                          <a:pt x="458" y="1002"/>
                        </a:cubicBezTo>
                        <a:cubicBezTo>
                          <a:pt x="455" y="699"/>
                          <a:pt x="430" y="402"/>
                          <a:pt x="383" y="103"/>
                        </a:cubicBezTo>
                        <a:cubicBezTo>
                          <a:pt x="372" y="32"/>
                          <a:pt x="317" y="1"/>
                          <a:pt x="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2761582" y="3755571"/>
                    <a:ext cx="13946" cy="54984"/>
                  </a:xfrm>
                  <a:custGeom>
                    <a:avLst/>
                    <a:gdLst/>
                    <a:ahLst/>
                    <a:cxnLst/>
                    <a:rect l="l" t="t" r="r" b="b"/>
                    <a:pathLst>
                      <a:path w="594" h="2342" extrusionOk="0">
                        <a:moveTo>
                          <a:pt x="428" y="1"/>
                        </a:moveTo>
                        <a:cubicBezTo>
                          <a:pt x="365" y="1"/>
                          <a:pt x="306" y="34"/>
                          <a:pt x="297" y="106"/>
                        </a:cubicBezTo>
                        <a:cubicBezTo>
                          <a:pt x="202" y="789"/>
                          <a:pt x="105" y="1473"/>
                          <a:pt x="14" y="2159"/>
                        </a:cubicBezTo>
                        <a:cubicBezTo>
                          <a:pt x="0" y="2257"/>
                          <a:pt x="108" y="2341"/>
                          <a:pt x="199" y="2341"/>
                        </a:cubicBezTo>
                        <a:cubicBezTo>
                          <a:pt x="307" y="2341"/>
                          <a:pt x="374" y="2257"/>
                          <a:pt x="384" y="2159"/>
                        </a:cubicBezTo>
                        <a:cubicBezTo>
                          <a:pt x="455" y="1490"/>
                          <a:pt x="519" y="817"/>
                          <a:pt x="586" y="147"/>
                        </a:cubicBezTo>
                        <a:cubicBezTo>
                          <a:pt x="594" y="54"/>
                          <a:pt x="508" y="1"/>
                          <a:pt x="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2818459" y="3747214"/>
                    <a:ext cx="8804" cy="50054"/>
                  </a:xfrm>
                  <a:custGeom>
                    <a:avLst/>
                    <a:gdLst/>
                    <a:ahLst/>
                    <a:cxnLst/>
                    <a:rect l="l" t="t" r="r" b="b"/>
                    <a:pathLst>
                      <a:path w="375" h="2132" extrusionOk="0">
                        <a:moveTo>
                          <a:pt x="188" y="0"/>
                        </a:moveTo>
                        <a:cubicBezTo>
                          <a:pt x="116" y="0"/>
                          <a:pt x="43" y="47"/>
                          <a:pt x="41" y="142"/>
                        </a:cubicBezTo>
                        <a:cubicBezTo>
                          <a:pt x="38" y="445"/>
                          <a:pt x="32" y="748"/>
                          <a:pt x="25" y="1051"/>
                        </a:cubicBezTo>
                        <a:cubicBezTo>
                          <a:pt x="18" y="1350"/>
                          <a:pt x="1" y="1653"/>
                          <a:pt x="8" y="1956"/>
                        </a:cubicBezTo>
                        <a:cubicBezTo>
                          <a:pt x="10" y="2072"/>
                          <a:pt x="99" y="2131"/>
                          <a:pt x="189" y="2131"/>
                        </a:cubicBezTo>
                        <a:cubicBezTo>
                          <a:pt x="279" y="2131"/>
                          <a:pt x="368" y="2073"/>
                          <a:pt x="372" y="1956"/>
                        </a:cubicBezTo>
                        <a:cubicBezTo>
                          <a:pt x="375" y="1653"/>
                          <a:pt x="358" y="1350"/>
                          <a:pt x="351" y="1051"/>
                        </a:cubicBezTo>
                        <a:cubicBezTo>
                          <a:pt x="344" y="748"/>
                          <a:pt x="338" y="445"/>
                          <a:pt x="335" y="142"/>
                        </a:cubicBezTo>
                        <a:cubicBezTo>
                          <a:pt x="333" y="47"/>
                          <a:pt x="261" y="0"/>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rot="-1057358">
                    <a:off x="2873404" y="3606054"/>
                    <a:ext cx="13241" cy="44817"/>
                  </a:xfrm>
                  <a:custGeom>
                    <a:avLst/>
                    <a:gdLst/>
                    <a:ahLst/>
                    <a:cxnLst/>
                    <a:rect l="l" t="t" r="r" b="b"/>
                    <a:pathLst>
                      <a:path w="564" h="1909" extrusionOk="0">
                        <a:moveTo>
                          <a:pt x="140" y="1"/>
                        </a:moveTo>
                        <a:cubicBezTo>
                          <a:pt x="71" y="1"/>
                          <a:pt x="1" y="47"/>
                          <a:pt x="5" y="127"/>
                        </a:cubicBezTo>
                        <a:cubicBezTo>
                          <a:pt x="22" y="413"/>
                          <a:pt x="42" y="696"/>
                          <a:pt x="62" y="979"/>
                        </a:cubicBezTo>
                        <a:cubicBezTo>
                          <a:pt x="72" y="1117"/>
                          <a:pt x="85" y="1255"/>
                          <a:pt x="99" y="1393"/>
                        </a:cubicBezTo>
                        <a:cubicBezTo>
                          <a:pt x="112" y="1552"/>
                          <a:pt x="112" y="1734"/>
                          <a:pt x="224" y="1861"/>
                        </a:cubicBezTo>
                        <a:cubicBezTo>
                          <a:pt x="252" y="1894"/>
                          <a:pt x="295" y="1909"/>
                          <a:pt x="339" y="1909"/>
                        </a:cubicBezTo>
                        <a:cubicBezTo>
                          <a:pt x="401" y="1909"/>
                          <a:pt x="464" y="1879"/>
                          <a:pt x="489" y="1824"/>
                        </a:cubicBezTo>
                        <a:cubicBezTo>
                          <a:pt x="564" y="1673"/>
                          <a:pt x="516" y="1498"/>
                          <a:pt x="493" y="1339"/>
                        </a:cubicBezTo>
                        <a:cubicBezTo>
                          <a:pt x="469" y="1201"/>
                          <a:pt x="446" y="1067"/>
                          <a:pt x="422" y="932"/>
                        </a:cubicBezTo>
                        <a:cubicBezTo>
                          <a:pt x="371" y="653"/>
                          <a:pt x="317" y="373"/>
                          <a:pt x="261" y="94"/>
                        </a:cubicBezTo>
                        <a:cubicBezTo>
                          <a:pt x="247" y="30"/>
                          <a:pt x="194"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rot="-1057358">
                    <a:off x="2873404" y="3664379"/>
                    <a:ext cx="13241" cy="44817"/>
                  </a:xfrm>
                  <a:custGeom>
                    <a:avLst/>
                    <a:gdLst/>
                    <a:ahLst/>
                    <a:cxnLst/>
                    <a:rect l="l" t="t" r="r" b="b"/>
                    <a:pathLst>
                      <a:path w="564" h="1909" extrusionOk="0">
                        <a:moveTo>
                          <a:pt x="140" y="1"/>
                        </a:moveTo>
                        <a:cubicBezTo>
                          <a:pt x="71" y="1"/>
                          <a:pt x="1" y="47"/>
                          <a:pt x="5" y="127"/>
                        </a:cubicBezTo>
                        <a:cubicBezTo>
                          <a:pt x="22" y="413"/>
                          <a:pt x="42" y="696"/>
                          <a:pt x="62" y="979"/>
                        </a:cubicBezTo>
                        <a:cubicBezTo>
                          <a:pt x="72" y="1117"/>
                          <a:pt x="85" y="1255"/>
                          <a:pt x="99" y="1393"/>
                        </a:cubicBezTo>
                        <a:cubicBezTo>
                          <a:pt x="112" y="1552"/>
                          <a:pt x="112" y="1734"/>
                          <a:pt x="224" y="1861"/>
                        </a:cubicBezTo>
                        <a:cubicBezTo>
                          <a:pt x="252" y="1894"/>
                          <a:pt x="295" y="1909"/>
                          <a:pt x="339" y="1909"/>
                        </a:cubicBezTo>
                        <a:cubicBezTo>
                          <a:pt x="401" y="1909"/>
                          <a:pt x="464" y="1879"/>
                          <a:pt x="489" y="1824"/>
                        </a:cubicBezTo>
                        <a:cubicBezTo>
                          <a:pt x="564" y="1673"/>
                          <a:pt x="516" y="1498"/>
                          <a:pt x="493" y="1339"/>
                        </a:cubicBezTo>
                        <a:cubicBezTo>
                          <a:pt x="469" y="1201"/>
                          <a:pt x="446" y="1067"/>
                          <a:pt x="422" y="932"/>
                        </a:cubicBezTo>
                        <a:cubicBezTo>
                          <a:pt x="371" y="653"/>
                          <a:pt x="317" y="373"/>
                          <a:pt x="261" y="94"/>
                        </a:cubicBezTo>
                        <a:cubicBezTo>
                          <a:pt x="247" y="30"/>
                          <a:pt x="194"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rot="-1057358">
                    <a:off x="2912954" y="3652954"/>
                    <a:ext cx="13241" cy="44817"/>
                  </a:xfrm>
                  <a:custGeom>
                    <a:avLst/>
                    <a:gdLst/>
                    <a:ahLst/>
                    <a:cxnLst/>
                    <a:rect l="l" t="t" r="r" b="b"/>
                    <a:pathLst>
                      <a:path w="564" h="1909" extrusionOk="0">
                        <a:moveTo>
                          <a:pt x="140" y="1"/>
                        </a:moveTo>
                        <a:cubicBezTo>
                          <a:pt x="71" y="1"/>
                          <a:pt x="1" y="47"/>
                          <a:pt x="5" y="127"/>
                        </a:cubicBezTo>
                        <a:cubicBezTo>
                          <a:pt x="22" y="413"/>
                          <a:pt x="42" y="696"/>
                          <a:pt x="62" y="979"/>
                        </a:cubicBezTo>
                        <a:cubicBezTo>
                          <a:pt x="72" y="1117"/>
                          <a:pt x="85" y="1255"/>
                          <a:pt x="99" y="1393"/>
                        </a:cubicBezTo>
                        <a:cubicBezTo>
                          <a:pt x="112" y="1552"/>
                          <a:pt x="112" y="1734"/>
                          <a:pt x="224" y="1861"/>
                        </a:cubicBezTo>
                        <a:cubicBezTo>
                          <a:pt x="252" y="1894"/>
                          <a:pt x="295" y="1909"/>
                          <a:pt x="339" y="1909"/>
                        </a:cubicBezTo>
                        <a:cubicBezTo>
                          <a:pt x="401" y="1909"/>
                          <a:pt x="464" y="1879"/>
                          <a:pt x="489" y="1824"/>
                        </a:cubicBezTo>
                        <a:cubicBezTo>
                          <a:pt x="564" y="1673"/>
                          <a:pt x="516" y="1498"/>
                          <a:pt x="493" y="1339"/>
                        </a:cubicBezTo>
                        <a:cubicBezTo>
                          <a:pt x="469" y="1201"/>
                          <a:pt x="446" y="1067"/>
                          <a:pt x="422" y="932"/>
                        </a:cubicBezTo>
                        <a:cubicBezTo>
                          <a:pt x="371" y="653"/>
                          <a:pt x="317" y="373"/>
                          <a:pt x="261" y="94"/>
                        </a:cubicBezTo>
                        <a:cubicBezTo>
                          <a:pt x="247" y="30"/>
                          <a:pt x="194" y="1"/>
                          <a:pt x="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7" name="Google Shape;1097;p26"/>
              <p:cNvSpPr/>
              <p:nvPr/>
            </p:nvSpPr>
            <p:spPr>
              <a:xfrm>
                <a:off x="2728213" y="3448100"/>
                <a:ext cx="153192" cy="114576"/>
              </a:xfrm>
              <a:custGeom>
                <a:avLst/>
                <a:gdLst/>
                <a:ahLst/>
                <a:cxnLst/>
                <a:rect l="l" t="t" r="r" b="b"/>
                <a:pathLst>
                  <a:path w="4451" h="3329" extrusionOk="0">
                    <a:moveTo>
                      <a:pt x="979" y="342"/>
                    </a:moveTo>
                    <a:cubicBezTo>
                      <a:pt x="1017" y="342"/>
                      <a:pt x="1057" y="349"/>
                      <a:pt x="1097" y="366"/>
                    </a:cubicBezTo>
                    <a:cubicBezTo>
                      <a:pt x="1377" y="477"/>
                      <a:pt x="1633" y="901"/>
                      <a:pt x="1767" y="1467"/>
                    </a:cubicBezTo>
                    <a:cubicBezTo>
                      <a:pt x="1879" y="1945"/>
                      <a:pt x="1902" y="2480"/>
                      <a:pt x="1913" y="2951"/>
                    </a:cubicBezTo>
                    <a:cubicBezTo>
                      <a:pt x="1562" y="2870"/>
                      <a:pt x="1226" y="2675"/>
                      <a:pt x="929" y="2369"/>
                    </a:cubicBezTo>
                    <a:cubicBezTo>
                      <a:pt x="640" y="2062"/>
                      <a:pt x="357" y="1541"/>
                      <a:pt x="434" y="992"/>
                    </a:cubicBezTo>
                    <a:cubicBezTo>
                      <a:pt x="475" y="723"/>
                      <a:pt x="606" y="500"/>
                      <a:pt x="788" y="396"/>
                    </a:cubicBezTo>
                    <a:cubicBezTo>
                      <a:pt x="835" y="370"/>
                      <a:pt x="903" y="342"/>
                      <a:pt x="979" y="342"/>
                    </a:cubicBezTo>
                    <a:close/>
                    <a:moveTo>
                      <a:pt x="3714" y="581"/>
                    </a:moveTo>
                    <a:cubicBezTo>
                      <a:pt x="3757" y="581"/>
                      <a:pt x="3794" y="595"/>
                      <a:pt x="3831" y="622"/>
                    </a:cubicBezTo>
                    <a:cubicBezTo>
                      <a:pt x="4016" y="763"/>
                      <a:pt x="4101" y="1224"/>
                      <a:pt x="4013" y="1608"/>
                    </a:cubicBezTo>
                    <a:cubicBezTo>
                      <a:pt x="3942" y="1931"/>
                      <a:pt x="3767" y="2224"/>
                      <a:pt x="3498" y="2473"/>
                    </a:cubicBezTo>
                    <a:cubicBezTo>
                      <a:pt x="3131" y="2817"/>
                      <a:pt x="2710" y="2988"/>
                      <a:pt x="2286" y="2991"/>
                    </a:cubicBezTo>
                    <a:cubicBezTo>
                      <a:pt x="2471" y="2160"/>
                      <a:pt x="2818" y="1416"/>
                      <a:pt x="3262" y="895"/>
                    </a:cubicBezTo>
                    <a:cubicBezTo>
                      <a:pt x="3370" y="766"/>
                      <a:pt x="3555" y="581"/>
                      <a:pt x="3714" y="581"/>
                    </a:cubicBezTo>
                    <a:close/>
                    <a:moveTo>
                      <a:pt x="980" y="1"/>
                    </a:moveTo>
                    <a:cubicBezTo>
                      <a:pt x="858" y="1"/>
                      <a:pt x="734" y="35"/>
                      <a:pt x="616" y="103"/>
                    </a:cubicBezTo>
                    <a:cubicBezTo>
                      <a:pt x="347" y="258"/>
                      <a:pt x="151" y="572"/>
                      <a:pt x="98" y="945"/>
                    </a:cubicBezTo>
                    <a:cubicBezTo>
                      <a:pt x="0" y="1615"/>
                      <a:pt x="337" y="2241"/>
                      <a:pt x="684" y="2604"/>
                    </a:cubicBezTo>
                    <a:cubicBezTo>
                      <a:pt x="1145" y="3086"/>
                      <a:pt x="1711" y="3328"/>
                      <a:pt x="2272" y="3328"/>
                    </a:cubicBezTo>
                    <a:cubicBezTo>
                      <a:pt x="2784" y="3328"/>
                      <a:pt x="3296" y="3129"/>
                      <a:pt x="3730" y="2726"/>
                    </a:cubicBezTo>
                    <a:cubicBezTo>
                      <a:pt x="4054" y="2426"/>
                      <a:pt x="4259" y="2073"/>
                      <a:pt x="4346" y="1682"/>
                    </a:cubicBezTo>
                    <a:cubicBezTo>
                      <a:pt x="4450" y="1224"/>
                      <a:pt x="4363" y="601"/>
                      <a:pt x="4040" y="353"/>
                    </a:cubicBezTo>
                    <a:cubicBezTo>
                      <a:pt x="3978" y="304"/>
                      <a:pt x="3867" y="241"/>
                      <a:pt x="3717" y="241"/>
                    </a:cubicBezTo>
                    <a:cubicBezTo>
                      <a:pt x="3533" y="241"/>
                      <a:pt x="3289" y="336"/>
                      <a:pt x="3003" y="673"/>
                    </a:cubicBezTo>
                    <a:cubicBezTo>
                      <a:pt x="2683" y="1049"/>
                      <a:pt x="2410" y="1527"/>
                      <a:pt x="2208" y="2066"/>
                    </a:cubicBezTo>
                    <a:cubicBezTo>
                      <a:pt x="2185" y="1837"/>
                      <a:pt x="2151" y="1608"/>
                      <a:pt x="2098" y="1389"/>
                    </a:cubicBezTo>
                    <a:cubicBezTo>
                      <a:pt x="1939" y="706"/>
                      <a:pt x="1613" y="204"/>
                      <a:pt x="1226" y="50"/>
                    </a:cubicBezTo>
                    <a:cubicBezTo>
                      <a:pt x="1147" y="17"/>
                      <a:pt x="1064" y="1"/>
                      <a:pt x="980" y="1"/>
                    </a:cubicBezTo>
                    <a:close/>
                  </a:path>
                </a:pathLst>
              </a:custGeom>
              <a:solidFill>
                <a:srgbClr val="2A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6" name="Google Shape;1106;p26"/>
          <p:cNvGrpSpPr/>
          <p:nvPr/>
        </p:nvGrpSpPr>
        <p:grpSpPr>
          <a:xfrm>
            <a:off x="7175311" y="-105194"/>
            <a:ext cx="2305221" cy="1835446"/>
            <a:chOff x="7175311" y="-105194"/>
            <a:chExt cx="2305221" cy="1835446"/>
          </a:xfrm>
        </p:grpSpPr>
        <p:sp>
          <p:nvSpPr>
            <p:cNvPr id="1107" name="Google Shape;1107;p26"/>
            <p:cNvSpPr/>
            <p:nvPr/>
          </p:nvSpPr>
          <p:spPr>
            <a:xfrm rot="10471135" flipH="1">
              <a:off x="7712569" y="-25796"/>
              <a:ext cx="1717249" cy="1144220"/>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26"/>
            <p:cNvGrpSpPr/>
            <p:nvPr/>
          </p:nvGrpSpPr>
          <p:grpSpPr>
            <a:xfrm>
              <a:off x="7175311" y="570842"/>
              <a:ext cx="973777" cy="1159410"/>
              <a:chOff x="7156810" y="552340"/>
              <a:chExt cx="973777" cy="1159410"/>
            </a:xfrm>
          </p:grpSpPr>
          <p:grpSp>
            <p:nvGrpSpPr>
              <p:cNvPr id="1109" name="Google Shape;1109;p26"/>
              <p:cNvGrpSpPr/>
              <p:nvPr/>
            </p:nvGrpSpPr>
            <p:grpSpPr>
              <a:xfrm rot="8043138" flipH="1">
                <a:off x="7382119" y="986199"/>
                <a:ext cx="614505" cy="591325"/>
                <a:chOff x="3804957" y="83162"/>
                <a:chExt cx="915523" cy="1017843"/>
              </a:xfrm>
            </p:grpSpPr>
            <p:sp>
              <p:nvSpPr>
                <p:cNvPr id="1110" name="Google Shape;1110;p26"/>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6"/>
              <p:cNvGrpSpPr/>
              <p:nvPr/>
            </p:nvGrpSpPr>
            <p:grpSpPr>
              <a:xfrm rot="-8235155" flipH="1">
                <a:off x="7320053" y="665687"/>
                <a:ext cx="647290" cy="690442"/>
                <a:chOff x="3804957" y="83162"/>
                <a:chExt cx="915523" cy="1017843"/>
              </a:xfrm>
            </p:grpSpPr>
            <p:sp>
              <p:nvSpPr>
                <p:cNvPr id="1126" name="Google Shape;1126;p26"/>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2" name="Google Shape;1142;p26"/>
            <p:cNvGrpSpPr/>
            <p:nvPr/>
          </p:nvGrpSpPr>
          <p:grpSpPr>
            <a:xfrm rot="4971062" flipH="1">
              <a:off x="8602670" y="689971"/>
              <a:ext cx="380335" cy="481217"/>
              <a:chOff x="3804957" y="83162"/>
              <a:chExt cx="915523" cy="1017843"/>
            </a:xfrm>
          </p:grpSpPr>
          <p:sp>
            <p:nvSpPr>
              <p:cNvPr id="1143" name="Google Shape;1143;p26"/>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 name="CuadroTexto 139">
            <a:extLst>
              <a:ext uri="{FF2B5EF4-FFF2-40B4-BE49-F238E27FC236}">
                <a16:creationId xmlns:a16="http://schemas.microsoft.com/office/drawing/2014/main" id="{FAA666EA-B49C-4D7A-9E79-271D45B2CFF5}"/>
              </a:ext>
            </a:extLst>
          </p:cNvPr>
          <p:cNvSpPr txBox="1"/>
          <p:nvPr/>
        </p:nvSpPr>
        <p:spPr>
          <a:xfrm>
            <a:off x="701267" y="557544"/>
            <a:ext cx="7735517" cy="5718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nSpc>
                <a:spcPct val="115000"/>
              </a:lnSpc>
              <a:spcAft>
                <a:spcPts val="1000"/>
              </a:spcAft>
              <a:buFont typeface="Cambria" panose="02040503050406030204" pitchFamily="18" charset="0"/>
              <a:buChar char="-"/>
            </a:pPr>
            <a:r>
              <a:rPr lang="es-CL" sz="1400" dirty="0">
                <a:effectLst/>
                <a:latin typeface="Cambria" panose="02040503050406030204" pitchFamily="18" charset="0"/>
                <a:ea typeface="Calibri" panose="020F0502020204030204" pitchFamily="34" charset="0"/>
                <a:cs typeface="Arial" panose="020B0604020202020204" pitchFamily="34" charset="0"/>
              </a:rPr>
              <a:t>Página 81 ejercicio 15 responde las 4 preguntas sobre el texto ( en inglés y oraciones completas)</a:t>
            </a:r>
            <a:endParaRPr lang="es-CL"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B5FC274-E97C-4FE8-BB1B-D47C67F575D6}"/>
              </a:ext>
            </a:extLst>
          </p:cNvPr>
          <p:cNvSpPr txBox="1"/>
          <p:nvPr/>
        </p:nvSpPr>
        <p:spPr>
          <a:xfrm>
            <a:off x="2006039" y="1596428"/>
            <a:ext cx="6820608" cy="2308324"/>
          </a:xfrm>
          <a:prstGeom prst="rect">
            <a:avLst/>
          </a:prstGeom>
          <a:noFill/>
        </p:spPr>
        <p:txBody>
          <a:bodyPr wrap="square" rtlCol="0">
            <a:spAutoFit/>
          </a:bodyPr>
          <a:lstStyle/>
          <a:p>
            <a:pPr algn="l"/>
            <a:r>
              <a:rPr lang="en-US" sz="1800" b="1" i="0" u="none" strike="noStrike" baseline="0" dirty="0">
                <a:solidFill>
                  <a:srgbClr val="4D00FF"/>
                </a:solidFill>
                <a:latin typeface="VAGRounded-Bold"/>
              </a:rPr>
              <a:t>a. </a:t>
            </a:r>
            <a:r>
              <a:rPr lang="en-US" sz="1800" b="0" i="0" u="none" strike="noStrike" baseline="0" dirty="0">
                <a:solidFill>
                  <a:srgbClr val="000000"/>
                </a:solidFill>
                <a:latin typeface="HelveticaNeueLTStd-Lt"/>
              </a:rPr>
              <a:t>What happens in the end of the story? Would you prefer a different ending? Which one?</a:t>
            </a:r>
          </a:p>
          <a:p>
            <a:pPr algn="l"/>
            <a:r>
              <a:rPr lang="en-US" sz="1800" b="1" i="0" u="none" strike="noStrike" baseline="0" dirty="0">
                <a:solidFill>
                  <a:srgbClr val="4D00FF"/>
                </a:solidFill>
                <a:latin typeface="VAGRounded-Bold"/>
              </a:rPr>
              <a:t>b. </a:t>
            </a:r>
            <a:r>
              <a:rPr lang="en-US" sz="1800" b="0" i="0" u="none" strike="noStrike" baseline="0" dirty="0">
                <a:solidFill>
                  <a:srgbClr val="000000"/>
                </a:solidFill>
                <a:latin typeface="HelveticaNeueLTStd-Lt"/>
              </a:rPr>
              <a:t>Describe your favorite character in the story. Why did you like it?</a:t>
            </a:r>
          </a:p>
          <a:p>
            <a:pPr algn="l"/>
            <a:r>
              <a:rPr lang="en-US" sz="1800" b="1" i="0" u="none" strike="noStrike" baseline="0" dirty="0">
                <a:solidFill>
                  <a:srgbClr val="4D00FF"/>
                </a:solidFill>
                <a:latin typeface="VAGRounded-Bold"/>
              </a:rPr>
              <a:t>c. </a:t>
            </a:r>
            <a:r>
              <a:rPr lang="en-US" sz="1800" b="0" i="0" u="none" strike="noStrike" baseline="0" dirty="0">
                <a:solidFill>
                  <a:srgbClr val="000000"/>
                </a:solidFill>
                <a:latin typeface="HelveticaNeueLTStd-Lt"/>
              </a:rPr>
              <a:t>What’s the moral of the story? What can you learn from the story?</a:t>
            </a:r>
          </a:p>
          <a:p>
            <a:pPr algn="l"/>
            <a:r>
              <a:rPr lang="en-US" sz="1800" b="1" i="0" u="none" strike="noStrike" baseline="0" dirty="0">
                <a:solidFill>
                  <a:srgbClr val="4D00FF"/>
                </a:solidFill>
                <a:latin typeface="VAGRounded-Bold"/>
              </a:rPr>
              <a:t>d. </a:t>
            </a:r>
            <a:r>
              <a:rPr lang="en-US" sz="1800" b="0" i="0" u="none" strike="noStrike" baseline="0" dirty="0">
                <a:solidFill>
                  <a:srgbClr val="000000"/>
                </a:solidFill>
                <a:latin typeface="HelveticaNeueLTStd-Lt"/>
              </a:rPr>
              <a:t>“What you do, comes back to you”. Do you agree with this saying? Discuss.</a:t>
            </a:r>
            <a:endParaRPr lang="es-CL"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51D638D-7608-455D-9660-2B27CBAE7E41}"/>
              </a:ext>
            </a:extLst>
          </p:cNvPr>
          <p:cNvSpPr txBox="1"/>
          <p:nvPr/>
        </p:nvSpPr>
        <p:spPr>
          <a:xfrm>
            <a:off x="414670" y="430148"/>
            <a:ext cx="8357190" cy="571888"/>
          </a:xfrm>
          <a:prstGeom prst="rect">
            <a:avLst/>
          </a:prstGeom>
          <a:noFill/>
        </p:spPr>
        <p:txBody>
          <a:bodyPr wrap="square">
            <a:spAutoFit/>
          </a:bodyPr>
          <a:lstStyle/>
          <a:p>
            <a:pPr marL="342900" lvl="0" indent="-342900">
              <a:lnSpc>
                <a:spcPct val="115000"/>
              </a:lnSpc>
              <a:spcAft>
                <a:spcPts val="1000"/>
              </a:spcAft>
              <a:buFont typeface="Cambria" panose="02040503050406030204" pitchFamily="18" charset="0"/>
              <a:buChar char="-"/>
            </a:pPr>
            <a:r>
              <a:rPr lang="es-CL" sz="1400" dirty="0">
                <a:effectLst/>
                <a:latin typeface="Cambria" panose="02040503050406030204" pitchFamily="18" charset="0"/>
                <a:ea typeface="Calibri" panose="020F0502020204030204" pitchFamily="34" charset="0"/>
                <a:cs typeface="Arial" panose="020B0604020202020204" pitchFamily="34" charset="0"/>
              </a:rPr>
              <a:t>Página 81 ejercicio  16 destaca  en el texto los adverbios de modo que pueda identificar ( ver </a:t>
            </a:r>
            <a:r>
              <a:rPr lang="es-CL" sz="1400" dirty="0" err="1">
                <a:effectLst/>
                <a:latin typeface="Cambria" panose="02040503050406030204" pitchFamily="18" charset="0"/>
                <a:ea typeface="Calibri" panose="020F0502020204030204" pitchFamily="34" charset="0"/>
                <a:cs typeface="Arial" panose="020B0604020202020204" pitchFamily="34" charset="0"/>
              </a:rPr>
              <a:t>language</a:t>
            </a:r>
            <a:r>
              <a:rPr lang="es-CL" sz="1400" dirty="0">
                <a:effectLst/>
                <a:latin typeface="Cambria" panose="02040503050406030204" pitchFamily="18" charset="0"/>
                <a:ea typeface="Calibri" panose="020F0502020204030204" pitchFamily="34" charset="0"/>
                <a:cs typeface="Arial" panose="020B0604020202020204" pitchFamily="34" charset="0"/>
              </a:rPr>
              <a:t> </a:t>
            </a:r>
            <a:r>
              <a:rPr lang="es-CL" sz="1400" dirty="0" err="1">
                <a:effectLst/>
                <a:latin typeface="Cambria" panose="02040503050406030204" pitchFamily="18" charset="0"/>
                <a:ea typeface="Calibri" panose="020F0502020204030204" pitchFamily="34" charset="0"/>
                <a:cs typeface="Arial" panose="020B0604020202020204" pitchFamily="34" charset="0"/>
              </a:rPr>
              <a:t>noticeboard</a:t>
            </a:r>
            <a:r>
              <a:rPr lang="es-CL" sz="1400" dirty="0">
                <a:effectLst/>
                <a:latin typeface="Cambria" panose="02040503050406030204" pitchFamily="18" charset="0"/>
                <a:ea typeface="Calibri" panose="020F0502020204030204" pitchFamily="34" charset="0"/>
                <a:cs typeface="Arial" panose="020B0604020202020204" pitchFamily="34" charset="0"/>
              </a:rPr>
              <a:t> de la semana pasada?</a:t>
            </a:r>
            <a:endParaRPr lang="es-CL"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908EAB7C-DE96-4B4E-9EAB-AAC3AD6AAFE0}"/>
              </a:ext>
            </a:extLst>
          </p:cNvPr>
          <p:cNvSpPr txBox="1"/>
          <p:nvPr/>
        </p:nvSpPr>
        <p:spPr>
          <a:xfrm>
            <a:off x="691204" y="1215712"/>
            <a:ext cx="8080655" cy="3416320"/>
          </a:xfrm>
          <a:prstGeom prst="rect">
            <a:avLst/>
          </a:prstGeom>
          <a:noFill/>
        </p:spPr>
        <p:txBody>
          <a:bodyPr wrap="square" rtlCol="0">
            <a:spAutoFit/>
          </a:bodyPr>
          <a:lstStyle/>
          <a:p>
            <a:pPr algn="l"/>
            <a:r>
              <a:rPr lang="en-US" sz="1800" b="0" i="0" u="none" strike="noStrike" baseline="0" dirty="0">
                <a:solidFill>
                  <a:srgbClr val="000000"/>
                </a:solidFill>
                <a:latin typeface="TektonPro-Regular"/>
              </a:rPr>
              <a:t>There is a man who owns a donkey and a dog. One day, the man returns from the town with his two animals. The donkey is carrying many sacks on his back.</a:t>
            </a:r>
          </a:p>
          <a:p>
            <a:pPr algn="l"/>
            <a:r>
              <a:rPr lang="en-US" sz="1800" b="0" i="0" u="none" strike="noStrike" baseline="0" dirty="0">
                <a:solidFill>
                  <a:srgbClr val="000000"/>
                </a:solidFill>
                <a:latin typeface="TektonPro-Regular"/>
              </a:rPr>
              <a:t>The man is walking slowly behind him. The dog is walking silently behind the man. All three are tired and hungry. After some time, the man, the donkey and the dog stop  at a meadow to rest. The man lies down under a tree and falls asleep</a:t>
            </a:r>
          </a:p>
          <a:p>
            <a:pPr algn="l"/>
            <a:r>
              <a:rPr lang="en-US" sz="1800" b="0" i="0" u="none" strike="noStrike" baseline="0" dirty="0">
                <a:solidFill>
                  <a:srgbClr val="000000"/>
                </a:solidFill>
                <a:latin typeface="TektonPro-Regular"/>
              </a:rPr>
              <a:t>very fast. The donkey starts eating the green grass of the meadow </a:t>
            </a:r>
            <a:r>
              <a:rPr lang="en-US" sz="1800" b="0" i="0" u="none" strike="noStrike" baseline="0" dirty="0">
                <a:latin typeface="TektonPro-Regular"/>
              </a:rPr>
              <a:t>happily. The dog says to the donkey </a:t>
            </a:r>
            <a:r>
              <a:rPr lang="en-US" sz="1800" b="0" i="0" u="none" strike="noStrike" baseline="0" dirty="0">
                <a:solidFill>
                  <a:srgbClr val="000000"/>
                </a:solidFill>
                <a:latin typeface="TektonPro-Regular"/>
              </a:rPr>
              <a:t>, </a:t>
            </a:r>
            <a:r>
              <a:rPr lang="en-US" sz="1800" b="0" i="0" u="none" strike="noStrike" baseline="0" dirty="0">
                <a:latin typeface="TektonPro-Regular"/>
              </a:rPr>
              <a:t>“friend, please bend down a litt</a:t>
            </a:r>
            <a:r>
              <a:rPr lang="en-US" sz="1800" dirty="0">
                <a:latin typeface="TektonPro-Regular"/>
              </a:rPr>
              <a:t>l</a:t>
            </a:r>
            <a:r>
              <a:rPr lang="en-US" sz="1800" b="0" i="0" u="none" strike="noStrike" baseline="0" dirty="0">
                <a:latin typeface="TektonPro-Regular"/>
              </a:rPr>
              <a:t>e.</a:t>
            </a:r>
          </a:p>
          <a:p>
            <a:pPr algn="l"/>
            <a:r>
              <a:rPr lang="en-US" sz="1800" b="0" i="0" u="none" strike="noStrike" baseline="0" dirty="0">
                <a:latin typeface="TektonPro-Regular"/>
              </a:rPr>
              <a:t>I want to take some food from the bag on your back. I am very hungry.” The donkey replies “Let our master wake up. He will give you your food.”</a:t>
            </a:r>
          </a:p>
          <a:p>
            <a:pPr algn="l"/>
            <a:r>
              <a:rPr lang="en-US" sz="1800" b="0" i="0" u="none" strike="noStrike" baseline="0" dirty="0">
                <a:latin typeface="TektonPro-Regular"/>
              </a:rPr>
              <a:t> too. Suddenly, a wolf comes to the </a:t>
            </a:r>
            <a:r>
              <a:rPr lang="es-CL" sz="1800" b="0" i="0" u="none" strike="noStrike" baseline="0" dirty="0" err="1">
                <a:latin typeface="TektonPro-Regular"/>
              </a:rPr>
              <a:t>meadow</a:t>
            </a:r>
            <a:r>
              <a:rPr lang="es-CL" sz="1800" b="0" i="0" u="none" strike="noStrike" baseline="0" dirty="0">
                <a:latin typeface="TektonPro-Regular"/>
              </a:rPr>
              <a:t>, </a:t>
            </a:r>
            <a:r>
              <a:rPr lang="en-US" sz="1800" b="0" i="0" u="none" strike="noStrike" baseline="0" dirty="0">
                <a:latin typeface="TektonPro-Regular"/>
              </a:rPr>
              <a:t>moves slowly and attacks </a:t>
            </a:r>
            <a:r>
              <a:rPr lang="es-CL" sz="1800" b="0" i="0" u="none" strike="noStrike" baseline="0" dirty="0" err="1">
                <a:latin typeface="TektonPro-Regular"/>
              </a:rPr>
              <a:t>the</a:t>
            </a:r>
            <a:r>
              <a:rPr lang="es-CL" sz="1800" b="0" i="0" u="none" strike="noStrike" baseline="0" dirty="0">
                <a:latin typeface="TektonPro-Regular"/>
              </a:rPr>
              <a:t> </a:t>
            </a:r>
            <a:r>
              <a:rPr lang="es-CL" sz="1800" b="0" i="0" u="none" strike="noStrike" baseline="0" dirty="0" err="1">
                <a:latin typeface="TektonPro-Regular"/>
              </a:rPr>
              <a:t>donkey</a:t>
            </a:r>
            <a:r>
              <a:rPr lang="es-CL" sz="1800" b="0" i="0" u="none" strike="noStrike" baseline="0" dirty="0">
                <a:latin typeface="TektonPro-Regular"/>
              </a:rPr>
              <a:t>.</a:t>
            </a:r>
            <a:endParaRPr lang="en-US" sz="1800" b="0" i="0" u="none" strike="noStrike" baseline="0" dirty="0">
              <a:solidFill>
                <a:srgbClr val="000000"/>
              </a:solidFill>
              <a:latin typeface="TektonPro-Regular"/>
            </a:endParaRPr>
          </a:p>
          <a:p>
            <a:pPr algn="l"/>
            <a:r>
              <a:rPr lang="en-US" sz="1800" b="0" i="0" u="none" strike="noStrike" baseline="0" dirty="0">
                <a:latin typeface="TektonPro-Regular"/>
              </a:rPr>
              <a:t>The donkey shouts loudly, “friend dog, please help me!” The dog says calmly to him, “Let our master wake up. Then I will save you!”</a:t>
            </a:r>
            <a:endParaRPr lang="es-CL" dirty="0"/>
          </a:p>
        </p:txBody>
      </p:sp>
    </p:spTree>
    <p:extLst>
      <p:ext uri="{BB962C8B-B14F-4D97-AF65-F5344CB8AC3E}">
        <p14:creationId xmlns:p14="http://schemas.microsoft.com/office/powerpoint/2010/main" val="371196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1584"/>
        <p:cNvGrpSpPr/>
        <p:nvPr/>
      </p:nvGrpSpPr>
      <p:grpSpPr>
        <a:xfrm>
          <a:off x="0" y="0"/>
          <a:ext cx="0" cy="0"/>
          <a:chOff x="0" y="0"/>
          <a:chExt cx="0" cy="0"/>
        </a:xfrm>
      </p:grpSpPr>
      <p:grpSp>
        <p:nvGrpSpPr>
          <p:cNvPr id="1587" name="Google Shape;1587;p30"/>
          <p:cNvGrpSpPr/>
          <p:nvPr/>
        </p:nvGrpSpPr>
        <p:grpSpPr>
          <a:xfrm rot="5071869">
            <a:off x="6220810" y="3442383"/>
            <a:ext cx="2305110" cy="1835358"/>
            <a:chOff x="7175311" y="-105194"/>
            <a:chExt cx="2305221" cy="1835446"/>
          </a:xfrm>
        </p:grpSpPr>
        <p:sp>
          <p:nvSpPr>
            <p:cNvPr id="1588" name="Google Shape;1588;p30"/>
            <p:cNvSpPr/>
            <p:nvPr/>
          </p:nvSpPr>
          <p:spPr>
            <a:xfrm rot="10471135" flipH="1">
              <a:off x="7712569" y="-25796"/>
              <a:ext cx="1717249" cy="1144220"/>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9" name="Google Shape;1589;p30"/>
            <p:cNvGrpSpPr/>
            <p:nvPr/>
          </p:nvGrpSpPr>
          <p:grpSpPr>
            <a:xfrm>
              <a:off x="7175311" y="570842"/>
              <a:ext cx="973777" cy="1159410"/>
              <a:chOff x="7156810" y="552340"/>
              <a:chExt cx="973777" cy="1159410"/>
            </a:xfrm>
          </p:grpSpPr>
          <p:grpSp>
            <p:nvGrpSpPr>
              <p:cNvPr id="1590" name="Google Shape;1590;p30"/>
              <p:cNvGrpSpPr/>
              <p:nvPr/>
            </p:nvGrpSpPr>
            <p:grpSpPr>
              <a:xfrm rot="8043138" flipH="1">
                <a:off x="7382119" y="986199"/>
                <a:ext cx="614505" cy="591325"/>
                <a:chOff x="3804957" y="83162"/>
                <a:chExt cx="915523" cy="1017843"/>
              </a:xfrm>
            </p:grpSpPr>
            <p:sp>
              <p:nvSpPr>
                <p:cNvPr id="1591" name="Google Shape;1591;p30"/>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30"/>
              <p:cNvGrpSpPr/>
              <p:nvPr/>
            </p:nvGrpSpPr>
            <p:grpSpPr>
              <a:xfrm rot="-8235155" flipH="1">
                <a:off x="7320053" y="665687"/>
                <a:ext cx="647290" cy="690442"/>
                <a:chOff x="3804957" y="83162"/>
                <a:chExt cx="915523" cy="1017843"/>
              </a:xfrm>
            </p:grpSpPr>
            <p:sp>
              <p:nvSpPr>
                <p:cNvPr id="1607" name="Google Shape;1607;p30"/>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3" name="Google Shape;1623;p30"/>
            <p:cNvGrpSpPr/>
            <p:nvPr/>
          </p:nvGrpSpPr>
          <p:grpSpPr>
            <a:xfrm rot="4971062" flipH="1">
              <a:off x="8602670" y="689971"/>
              <a:ext cx="380335" cy="481217"/>
              <a:chOff x="3804957" y="83162"/>
              <a:chExt cx="915523" cy="1017843"/>
            </a:xfrm>
          </p:grpSpPr>
          <p:sp>
            <p:nvSpPr>
              <p:cNvPr id="1624" name="Google Shape;1624;p30"/>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0"/>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0"/>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0"/>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0"/>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0"/>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CuadroTexto 1">
            <a:extLst>
              <a:ext uri="{FF2B5EF4-FFF2-40B4-BE49-F238E27FC236}">
                <a16:creationId xmlns:a16="http://schemas.microsoft.com/office/drawing/2014/main" id="{218B70D9-624B-4B65-8D55-B657F9394EA1}"/>
              </a:ext>
            </a:extLst>
          </p:cNvPr>
          <p:cNvSpPr txBox="1"/>
          <p:nvPr/>
        </p:nvSpPr>
        <p:spPr>
          <a:xfrm>
            <a:off x="367753" y="1737365"/>
            <a:ext cx="8018542" cy="584775"/>
          </a:xfrm>
          <a:prstGeom prst="rect">
            <a:avLst/>
          </a:prstGeom>
          <a:noFill/>
        </p:spPr>
        <p:txBody>
          <a:bodyPr wrap="none" rtlCol="0">
            <a:spAutoFit/>
          </a:bodyPr>
          <a:lstStyle/>
          <a:p>
            <a:r>
              <a:rPr lang="es-MX" sz="3200" dirty="0"/>
              <a:t>Recuerda solo enviar tus guías de síntesis </a:t>
            </a:r>
            <a:endParaRPr lang="es-CL" sz="3200" dirty="0"/>
          </a:p>
        </p:txBody>
      </p:sp>
      <p:sp>
        <p:nvSpPr>
          <p:cNvPr id="3" name="CuadroTexto 2">
            <a:extLst>
              <a:ext uri="{FF2B5EF4-FFF2-40B4-BE49-F238E27FC236}">
                <a16:creationId xmlns:a16="http://schemas.microsoft.com/office/drawing/2014/main" id="{DCD61C54-ACD9-426C-95C5-AF1E0E8A1FEC}"/>
              </a:ext>
            </a:extLst>
          </p:cNvPr>
          <p:cNvSpPr txBox="1"/>
          <p:nvPr/>
        </p:nvSpPr>
        <p:spPr>
          <a:xfrm rot="21169027">
            <a:off x="1012467" y="2870309"/>
            <a:ext cx="6462025" cy="461665"/>
          </a:xfrm>
          <a:prstGeom prst="rect">
            <a:avLst/>
          </a:prstGeom>
          <a:noFill/>
        </p:spPr>
        <p:txBody>
          <a:bodyPr wrap="none" rtlCol="0">
            <a:spAutoFit/>
          </a:bodyPr>
          <a:lstStyle/>
          <a:p>
            <a:r>
              <a:rPr lang="es-MX" sz="2400" dirty="0">
                <a:hlinkClick r:id="rId3"/>
              </a:rPr>
              <a:t>Mariajose.araya@colegiomariagriseldavalle.cl</a:t>
            </a:r>
            <a:endParaRPr lang="es-MX" sz="2400"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622"/>
        <p:cNvGrpSpPr/>
        <p:nvPr/>
      </p:nvGrpSpPr>
      <p:grpSpPr>
        <a:xfrm>
          <a:off x="0" y="0"/>
          <a:ext cx="0" cy="0"/>
          <a:chOff x="0" y="0"/>
          <a:chExt cx="0" cy="0"/>
        </a:xfrm>
      </p:grpSpPr>
      <p:sp>
        <p:nvSpPr>
          <p:cNvPr id="623" name="Google Shape;623;p24"/>
          <p:cNvSpPr txBox="1">
            <a:spLocks noGrp="1"/>
          </p:cNvSpPr>
          <p:nvPr>
            <p:ph type="ctrTitle"/>
          </p:nvPr>
        </p:nvSpPr>
        <p:spPr>
          <a:xfrm>
            <a:off x="2114250" y="540000"/>
            <a:ext cx="4915500" cy="177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Happy Thanksgiving </a:t>
            </a:r>
            <a:endParaRPr dirty="0"/>
          </a:p>
        </p:txBody>
      </p:sp>
      <p:grpSp>
        <p:nvGrpSpPr>
          <p:cNvPr id="624" name="Google Shape;624;p24"/>
          <p:cNvGrpSpPr/>
          <p:nvPr/>
        </p:nvGrpSpPr>
        <p:grpSpPr>
          <a:xfrm>
            <a:off x="2110183" y="2420332"/>
            <a:ext cx="4923622" cy="2790859"/>
            <a:chOff x="2110183" y="2420332"/>
            <a:chExt cx="4923622" cy="2790859"/>
          </a:xfrm>
        </p:grpSpPr>
        <p:grpSp>
          <p:nvGrpSpPr>
            <p:cNvPr id="625" name="Google Shape;625;p24"/>
            <p:cNvGrpSpPr/>
            <p:nvPr/>
          </p:nvGrpSpPr>
          <p:grpSpPr>
            <a:xfrm>
              <a:off x="2337160" y="2420332"/>
              <a:ext cx="4410093" cy="2790859"/>
              <a:chOff x="690406" y="1877878"/>
              <a:chExt cx="5166463" cy="3269516"/>
            </a:xfrm>
          </p:grpSpPr>
          <p:grpSp>
            <p:nvGrpSpPr>
              <p:cNvPr id="626" name="Google Shape;626;p24"/>
              <p:cNvGrpSpPr/>
              <p:nvPr/>
            </p:nvGrpSpPr>
            <p:grpSpPr>
              <a:xfrm>
                <a:off x="690406" y="2500302"/>
                <a:ext cx="5166463" cy="2640739"/>
                <a:chOff x="306893" y="2345950"/>
                <a:chExt cx="5467157" cy="2794433"/>
              </a:xfrm>
            </p:grpSpPr>
            <p:grpSp>
              <p:nvGrpSpPr>
                <p:cNvPr id="627" name="Google Shape;627;p24"/>
                <p:cNvGrpSpPr/>
                <p:nvPr/>
              </p:nvGrpSpPr>
              <p:grpSpPr>
                <a:xfrm>
                  <a:off x="306893" y="2345950"/>
                  <a:ext cx="5467157" cy="2794433"/>
                  <a:chOff x="306893" y="2345950"/>
                  <a:chExt cx="5467157" cy="2794433"/>
                </a:xfrm>
              </p:grpSpPr>
              <p:sp>
                <p:nvSpPr>
                  <p:cNvPr id="628" name="Google Shape;628;p24"/>
                  <p:cNvSpPr/>
                  <p:nvPr/>
                </p:nvSpPr>
                <p:spPr>
                  <a:xfrm>
                    <a:off x="306893" y="2345950"/>
                    <a:ext cx="5467157" cy="2789877"/>
                  </a:xfrm>
                  <a:custGeom>
                    <a:avLst/>
                    <a:gdLst/>
                    <a:ahLst/>
                    <a:cxnLst/>
                    <a:rect l="l" t="t" r="r" b="b"/>
                    <a:pathLst>
                      <a:path w="65919" h="34793" extrusionOk="0">
                        <a:moveTo>
                          <a:pt x="32960" y="1"/>
                        </a:moveTo>
                        <a:cubicBezTo>
                          <a:pt x="29976" y="1"/>
                          <a:pt x="27250" y="1231"/>
                          <a:pt x="25671" y="3292"/>
                        </a:cubicBezTo>
                        <a:cubicBezTo>
                          <a:pt x="25512" y="3497"/>
                          <a:pt x="25352" y="3730"/>
                          <a:pt x="25199" y="3983"/>
                        </a:cubicBezTo>
                        <a:cubicBezTo>
                          <a:pt x="24093" y="3368"/>
                          <a:pt x="22816" y="3039"/>
                          <a:pt x="21420" y="3039"/>
                        </a:cubicBezTo>
                        <a:cubicBezTo>
                          <a:pt x="17581" y="3039"/>
                          <a:pt x="13759" y="5539"/>
                          <a:pt x="12332" y="8982"/>
                        </a:cubicBezTo>
                        <a:cubicBezTo>
                          <a:pt x="11953" y="9896"/>
                          <a:pt x="11760" y="10827"/>
                          <a:pt x="11747" y="11751"/>
                        </a:cubicBezTo>
                        <a:cubicBezTo>
                          <a:pt x="7093" y="11821"/>
                          <a:pt x="3647" y="16195"/>
                          <a:pt x="3115" y="20250"/>
                        </a:cubicBezTo>
                        <a:cubicBezTo>
                          <a:pt x="2876" y="22048"/>
                          <a:pt x="3178" y="23751"/>
                          <a:pt x="3989" y="25200"/>
                        </a:cubicBezTo>
                        <a:cubicBezTo>
                          <a:pt x="3188" y="25675"/>
                          <a:pt x="2477" y="26310"/>
                          <a:pt x="1882" y="27085"/>
                        </a:cubicBezTo>
                        <a:cubicBezTo>
                          <a:pt x="668" y="28667"/>
                          <a:pt x="0" y="30751"/>
                          <a:pt x="0" y="32962"/>
                        </a:cubicBezTo>
                        <a:cubicBezTo>
                          <a:pt x="0" y="33583"/>
                          <a:pt x="53" y="34198"/>
                          <a:pt x="157" y="34793"/>
                        </a:cubicBezTo>
                        <a:lnTo>
                          <a:pt x="65762" y="34793"/>
                        </a:lnTo>
                        <a:cubicBezTo>
                          <a:pt x="65865" y="34198"/>
                          <a:pt x="65918" y="33583"/>
                          <a:pt x="65918" y="32962"/>
                        </a:cubicBezTo>
                        <a:cubicBezTo>
                          <a:pt x="65918" y="30754"/>
                          <a:pt x="65250" y="28667"/>
                          <a:pt x="64037" y="27085"/>
                        </a:cubicBezTo>
                        <a:cubicBezTo>
                          <a:pt x="63442" y="26310"/>
                          <a:pt x="62730" y="25675"/>
                          <a:pt x="61929" y="25200"/>
                        </a:cubicBezTo>
                        <a:cubicBezTo>
                          <a:pt x="62741" y="23751"/>
                          <a:pt x="63040" y="22048"/>
                          <a:pt x="62804" y="20250"/>
                        </a:cubicBezTo>
                        <a:cubicBezTo>
                          <a:pt x="62272" y="16195"/>
                          <a:pt x="58824" y="11821"/>
                          <a:pt x="54171" y="11751"/>
                        </a:cubicBezTo>
                        <a:cubicBezTo>
                          <a:pt x="54158" y="10827"/>
                          <a:pt x="53965" y="9896"/>
                          <a:pt x="53586" y="8982"/>
                        </a:cubicBezTo>
                        <a:cubicBezTo>
                          <a:pt x="52160" y="5539"/>
                          <a:pt x="48337" y="3039"/>
                          <a:pt x="44498" y="3039"/>
                        </a:cubicBezTo>
                        <a:cubicBezTo>
                          <a:pt x="43102" y="3039"/>
                          <a:pt x="41826" y="3368"/>
                          <a:pt x="40719" y="3983"/>
                        </a:cubicBezTo>
                        <a:cubicBezTo>
                          <a:pt x="40566" y="3730"/>
                          <a:pt x="40407" y="3497"/>
                          <a:pt x="40247" y="3292"/>
                        </a:cubicBezTo>
                        <a:cubicBezTo>
                          <a:pt x="38668" y="1231"/>
                          <a:pt x="35942" y="1"/>
                          <a:pt x="32960" y="1"/>
                        </a:cubicBezTo>
                        <a:close/>
                      </a:path>
                    </a:pathLst>
                  </a:custGeom>
                  <a:solidFill>
                    <a:srgbClr val="461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463125" y="2523775"/>
                    <a:ext cx="5127674" cy="2616608"/>
                  </a:xfrm>
                  <a:custGeom>
                    <a:avLst/>
                    <a:gdLst/>
                    <a:ahLst/>
                    <a:cxnLst/>
                    <a:rect l="l" t="t" r="r" b="b"/>
                    <a:pathLst>
                      <a:path w="65919" h="34793" extrusionOk="0">
                        <a:moveTo>
                          <a:pt x="32960" y="1"/>
                        </a:moveTo>
                        <a:cubicBezTo>
                          <a:pt x="29976" y="1"/>
                          <a:pt x="27250" y="1231"/>
                          <a:pt x="25671" y="3292"/>
                        </a:cubicBezTo>
                        <a:cubicBezTo>
                          <a:pt x="25512" y="3497"/>
                          <a:pt x="25352" y="3730"/>
                          <a:pt x="25199" y="3983"/>
                        </a:cubicBezTo>
                        <a:cubicBezTo>
                          <a:pt x="24093" y="3368"/>
                          <a:pt x="22816" y="3039"/>
                          <a:pt x="21420" y="3039"/>
                        </a:cubicBezTo>
                        <a:cubicBezTo>
                          <a:pt x="17581" y="3039"/>
                          <a:pt x="13759" y="5539"/>
                          <a:pt x="12332" y="8982"/>
                        </a:cubicBezTo>
                        <a:cubicBezTo>
                          <a:pt x="11953" y="9896"/>
                          <a:pt x="11760" y="10827"/>
                          <a:pt x="11747" y="11751"/>
                        </a:cubicBezTo>
                        <a:cubicBezTo>
                          <a:pt x="7093" y="11821"/>
                          <a:pt x="3647" y="16195"/>
                          <a:pt x="3115" y="20250"/>
                        </a:cubicBezTo>
                        <a:cubicBezTo>
                          <a:pt x="2876" y="22048"/>
                          <a:pt x="3178" y="23751"/>
                          <a:pt x="3989" y="25200"/>
                        </a:cubicBezTo>
                        <a:cubicBezTo>
                          <a:pt x="3188" y="25675"/>
                          <a:pt x="2477" y="26310"/>
                          <a:pt x="1882" y="27085"/>
                        </a:cubicBezTo>
                        <a:cubicBezTo>
                          <a:pt x="668" y="28667"/>
                          <a:pt x="0" y="30751"/>
                          <a:pt x="0" y="32962"/>
                        </a:cubicBezTo>
                        <a:cubicBezTo>
                          <a:pt x="0" y="33583"/>
                          <a:pt x="53" y="34198"/>
                          <a:pt x="157" y="34793"/>
                        </a:cubicBezTo>
                        <a:lnTo>
                          <a:pt x="65762" y="34793"/>
                        </a:lnTo>
                        <a:cubicBezTo>
                          <a:pt x="65865" y="34198"/>
                          <a:pt x="65918" y="33583"/>
                          <a:pt x="65918" y="32962"/>
                        </a:cubicBezTo>
                        <a:cubicBezTo>
                          <a:pt x="65918" y="30754"/>
                          <a:pt x="65250" y="28667"/>
                          <a:pt x="64037" y="27085"/>
                        </a:cubicBezTo>
                        <a:cubicBezTo>
                          <a:pt x="63442" y="26310"/>
                          <a:pt x="62730" y="25675"/>
                          <a:pt x="61929" y="25200"/>
                        </a:cubicBezTo>
                        <a:cubicBezTo>
                          <a:pt x="62741" y="23751"/>
                          <a:pt x="63040" y="22048"/>
                          <a:pt x="62804" y="20250"/>
                        </a:cubicBezTo>
                        <a:cubicBezTo>
                          <a:pt x="62272" y="16195"/>
                          <a:pt x="58824" y="11821"/>
                          <a:pt x="54171" y="11751"/>
                        </a:cubicBezTo>
                        <a:cubicBezTo>
                          <a:pt x="54158" y="10827"/>
                          <a:pt x="53965" y="9896"/>
                          <a:pt x="53586" y="8982"/>
                        </a:cubicBezTo>
                        <a:cubicBezTo>
                          <a:pt x="52160" y="5539"/>
                          <a:pt x="48337" y="3039"/>
                          <a:pt x="44498" y="3039"/>
                        </a:cubicBezTo>
                        <a:cubicBezTo>
                          <a:pt x="43102" y="3039"/>
                          <a:pt x="41826" y="3368"/>
                          <a:pt x="40719" y="3983"/>
                        </a:cubicBezTo>
                        <a:cubicBezTo>
                          <a:pt x="40566" y="3730"/>
                          <a:pt x="40407" y="3497"/>
                          <a:pt x="40247" y="3292"/>
                        </a:cubicBezTo>
                        <a:cubicBezTo>
                          <a:pt x="38668" y="1231"/>
                          <a:pt x="35942" y="1"/>
                          <a:pt x="32960" y="1"/>
                        </a:cubicBezTo>
                        <a:close/>
                      </a:path>
                    </a:pathLst>
                  </a:custGeom>
                  <a:solidFill>
                    <a:srgbClr val="F9E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864604" y="2849948"/>
                    <a:ext cx="4338213" cy="2289731"/>
                  </a:xfrm>
                  <a:custGeom>
                    <a:avLst/>
                    <a:gdLst/>
                    <a:ahLst/>
                    <a:cxnLst/>
                    <a:rect l="l" t="t" r="r" b="b"/>
                    <a:pathLst>
                      <a:path w="84319" h="44504" extrusionOk="0">
                        <a:moveTo>
                          <a:pt x="42157" y="1"/>
                        </a:moveTo>
                        <a:cubicBezTo>
                          <a:pt x="38344" y="1"/>
                          <a:pt x="34859" y="1576"/>
                          <a:pt x="32836" y="4212"/>
                        </a:cubicBezTo>
                        <a:cubicBezTo>
                          <a:pt x="32631" y="4478"/>
                          <a:pt x="32429" y="4771"/>
                          <a:pt x="32234" y="5097"/>
                        </a:cubicBezTo>
                        <a:cubicBezTo>
                          <a:pt x="30820" y="4306"/>
                          <a:pt x="29187" y="3885"/>
                          <a:pt x="27400" y="3885"/>
                        </a:cubicBezTo>
                        <a:cubicBezTo>
                          <a:pt x="22488" y="3885"/>
                          <a:pt x="17600" y="7084"/>
                          <a:pt x="15775" y="11490"/>
                        </a:cubicBezTo>
                        <a:cubicBezTo>
                          <a:pt x="15291" y="12658"/>
                          <a:pt x="15045" y="13847"/>
                          <a:pt x="15028" y="15031"/>
                        </a:cubicBezTo>
                        <a:cubicBezTo>
                          <a:pt x="9073" y="15123"/>
                          <a:pt x="4666" y="20718"/>
                          <a:pt x="3983" y="25905"/>
                        </a:cubicBezTo>
                        <a:cubicBezTo>
                          <a:pt x="3680" y="28204"/>
                          <a:pt x="4068" y="30379"/>
                          <a:pt x="5101" y="32234"/>
                        </a:cubicBezTo>
                        <a:cubicBezTo>
                          <a:pt x="4081" y="32843"/>
                          <a:pt x="3172" y="33651"/>
                          <a:pt x="2407" y="34644"/>
                        </a:cubicBezTo>
                        <a:cubicBezTo>
                          <a:pt x="856" y="36667"/>
                          <a:pt x="0" y="39337"/>
                          <a:pt x="0" y="42161"/>
                        </a:cubicBezTo>
                        <a:cubicBezTo>
                          <a:pt x="0" y="42959"/>
                          <a:pt x="72" y="43744"/>
                          <a:pt x="202" y="44504"/>
                        </a:cubicBezTo>
                        <a:lnTo>
                          <a:pt x="84113" y="44504"/>
                        </a:lnTo>
                        <a:cubicBezTo>
                          <a:pt x="84247" y="43744"/>
                          <a:pt x="84318" y="42959"/>
                          <a:pt x="84318" y="42161"/>
                        </a:cubicBezTo>
                        <a:cubicBezTo>
                          <a:pt x="84318" y="39337"/>
                          <a:pt x="83463" y="36667"/>
                          <a:pt x="81907" y="34644"/>
                        </a:cubicBezTo>
                        <a:cubicBezTo>
                          <a:pt x="81147" y="33654"/>
                          <a:pt x="80238" y="32843"/>
                          <a:pt x="79215" y="32234"/>
                        </a:cubicBezTo>
                        <a:cubicBezTo>
                          <a:pt x="80248" y="30379"/>
                          <a:pt x="80635" y="28204"/>
                          <a:pt x="80332" y="25905"/>
                        </a:cubicBezTo>
                        <a:cubicBezTo>
                          <a:pt x="79649" y="20718"/>
                          <a:pt x="75242" y="15123"/>
                          <a:pt x="69291" y="15031"/>
                        </a:cubicBezTo>
                        <a:cubicBezTo>
                          <a:pt x="69274" y="13847"/>
                          <a:pt x="69025" y="12658"/>
                          <a:pt x="68543" y="11490"/>
                        </a:cubicBezTo>
                        <a:cubicBezTo>
                          <a:pt x="66715" y="7084"/>
                          <a:pt x="61827" y="3885"/>
                          <a:pt x="56919" y="3885"/>
                        </a:cubicBezTo>
                        <a:cubicBezTo>
                          <a:pt x="55132" y="3885"/>
                          <a:pt x="53499" y="4306"/>
                          <a:pt x="52085" y="5097"/>
                        </a:cubicBezTo>
                        <a:cubicBezTo>
                          <a:pt x="51890" y="4771"/>
                          <a:pt x="51688" y="4478"/>
                          <a:pt x="51482" y="4212"/>
                        </a:cubicBezTo>
                        <a:cubicBezTo>
                          <a:pt x="49459" y="1576"/>
                          <a:pt x="45975" y="1"/>
                          <a:pt x="42157"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p:nvPr/>
                </p:nvSpPr>
                <p:spPr>
                  <a:xfrm>
                    <a:off x="978203" y="3005942"/>
                    <a:ext cx="4110958" cy="2133734"/>
                  </a:xfrm>
                  <a:custGeom>
                    <a:avLst/>
                    <a:gdLst/>
                    <a:ahLst/>
                    <a:cxnLst/>
                    <a:rect l="l" t="t" r="r" b="b"/>
                    <a:pathLst>
                      <a:path w="79902" h="41472" extrusionOk="0">
                        <a:moveTo>
                          <a:pt x="39951" y="1"/>
                        </a:moveTo>
                        <a:cubicBezTo>
                          <a:pt x="35142" y="1"/>
                          <a:pt x="30332" y="3232"/>
                          <a:pt x="32062" y="9694"/>
                        </a:cubicBezTo>
                        <a:cubicBezTo>
                          <a:pt x="30948" y="5531"/>
                          <a:pt x="28152" y="3886"/>
                          <a:pt x="25191" y="3886"/>
                        </a:cubicBezTo>
                        <a:cubicBezTo>
                          <a:pt x="18958" y="3886"/>
                          <a:pt x="11989" y="11168"/>
                          <a:pt x="18402" y="17581"/>
                        </a:cubicBezTo>
                        <a:cubicBezTo>
                          <a:pt x="16597" y="15777"/>
                          <a:pt x="14724" y="15032"/>
                          <a:pt x="12963" y="15032"/>
                        </a:cubicBezTo>
                        <a:cubicBezTo>
                          <a:pt x="5495" y="15032"/>
                          <a:pt x="59" y="28438"/>
                          <a:pt x="10514" y="31242"/>
                        </a:cubicBezTo>
                        <a:cubicBezTo>
                          <a:pt x="9593" y="30995"/>
                          <a:pt x="8738" y="30881"/>
                          <a:pt x="7949" y="30881"/>
                        </a:cubicBezTo>
                        <a:cubicBezTo>
                          <a:pt x="2287" y="30881"/>
                          <a:pt x="1" y="36739"/>
                          <a:pt x="1085" y="41472"/>
                        </a:cubicBezTo>
                        <a:lnTo>
                          <a:pt x="78815" y="41472"/>
                        </a:lnTo>
                        <a:cubicBezTo>
                          <a:pt x="79902" y="36739"/>
                          <a:pt x="77613" y="30881"/>
                          <a:pt x="71951" y="30881"/>
                        </a:cubicBezTo>
                        <a:cubicBezTo>
                          <a:pt x="71161" y="30881"/>
                          <a:pt x="70306" y="30995"/>
                          <a:pt x="69385" y="31242"/>
                        </a:cubicBezTo>
                        <a:cubicBezTo>
                          <a:pt x="79844" y="28438"/>
                          <a:pt x="74407" y="15032"/>
                          <a:pt x="66938" y="15032"/>
                        </a:cubicBezTo>
                        <a:cubicBezTo>
                          <a:pt x="65177" y="15032"/>
                          <a:pt x="63303" y="15777"/>
                          <a:pt x="61498" y="17581"/>
                        </a:cubicBezTo>
                        <a:cubicBezTo>
                          <a:pt x="67913" y="11168"/>
                          <a:pt x="60945" y="3886"/>
                          <a:pt x="54711" y="3886"/>
                        </a:cubicBezTo>
                        <a:cubicBezTo>
                          <a:pt x="51749" y="3886"/>
                          <a:pt x="48953" y="5531"/>
                          <a:pt x="47837" y="9694"/>
                        </a:cubicBezTo>
                        <a:cubicBezTo>
                          <a:pt x="49569" y="3232"/>
                          <a:pt x="44760" y="1"/>
                          <a:pt x="3995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a:off x="1357588" y="3384505"/>
                    <a:ext cx="3352070" cy="1755165"/>
                  </a:xfrm>
                  <a:custGeom>
                    <a:avLst/>
                    <a:gdLst/>
                    <a:ahLst/>
                    <a:cxnLst/>
                    <a:rect l="l" t="t" r="r" b="b"/>
                    <a:pathLst>
                      <a:path w="65152" h="34114" extrusionOk="0">
                        <a:moveTo>
                          <a:pt x="32577" y="0"/>
                        </a:moveTo>
                        <a:cubicBezTo>
                          <a:pt x="28672" y="0"/>
                          <a:pt x="24767" y="2624"/>
                          <a:pt x="26173" y="7870"/>
                        </a:cubicBezTo>
                        <a:cubicBezTo>
                          <a:pt x="25267" y="4490"/>
                          <a:pt x="22997" y="3155"/>
                          <a:pt x="20593" y="3155"/>
                        </a:cubicBezTo>
                        <a:cubicBezTo>
                          <a:pt x="15532" y="3155"/>
                          <a:pt x="9873" y="9068"/>
                          <a:pt x="15080" y="14276"/>
                        </a:cubicBezTo>
                        <a:cubicBezTo>
                          <a:pt x="13615" y="12810"/>
                          <a:pt x="12094" y="12205"/>
                          <a:pt x="10664" y="12205"/>
                        </a:cubicBezTo>
                        <a:cubicBezTo>
                          <a:pt x="4600" y="12205"/>
                          <a:pt x="187" y="23091"/>
                          <a:pt x="8678" y="25368"/>
                        </a:cubicBezTo>
                        <a:cubicBezTo>
                          <a:pt x="7930" y="25167"/>
                          <a:pt x="7235" y="25075"/>
                          <a:pt x="6594" y="25075"/>
                        </a:cubicBezTo>
                        <a:cubicBezTo>
                          <a:pt x="1821" y="25075"/>
                          <a:pt x="1" y="30203"/>
                          <a:pt x="1137" y="34114"/>
                        </a:cubicBezTo>
                        <a:lnTo>
                          <a:pt x="64017" y="34114"/>
                        </a:lnTo>
                        <a:cubicBezTo>
                          <a:pt x="65151" y="30203"/>
                          <a:pt x="63334" y="25075"/>
                          <a:pt x="58561" y="25075"/>
                        </a:cubicBezTo>
                        <a:cubicBezTo>
                          <a:pt x="57919" y="25075"/>
                          <a:pt x="57225" y="25167"/>
                          <a:pt x="56477" y="25368"/>
                        </a:cubicBezTo>
                        <a:cubicBezTo>
                          <a:pt x="64968" y="23091"/>
                          <a:pt x="60552" y="12205"/>
                          <a:pt x="54489" y="12205"/>
                        </a:cubicBezTo>
                        <a:cubicBezTo>
                          <a:pt x="53060" y="12205"/>
                          <a:pt x="51539" y="12810"/>
                          <a:pt x="50074" y="14276"/>
                        </a:cubicBezTo>
                        <a:cubicBezTo>
                          <a:pt x="55280" y="9068"/>
                          <a:pt x="49622" y="3155"/>
                          <a:pt x="44561" y="3155"/>
                        </a:cubicBezTo>
                        <a:cubicBezTo>
                          <a:pt x="42157" y="3155"/>
                          <a:pt x="39888" y="4490"/>
                          <a:pt x="38982" y="7870"/>
                        </a:cubicBezTo>
                        <a:cubicBezTo>
                          <a:pt x="40388" y="2624"/>
                          <a:pt x="36482" y="0"/>
                          <a:pt x="32577"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4"/>
                  <p:cNvSpPr/>
                  <p:nvPr/>
                </p:nvSpPr>
                <p:spPr>
                  <a:xfrm>
                    <a:off x="1503291" y="3529746"/>
                    <a:ext cx="3060812" cy="1609922"/>
                  </a:xfrm>
                  <a:custGeom>
                    <a:avLst/>
                    <a:gdLst/>
                    <a:ahLst/>
                    <a:cxnLst/>
                    <a:rect l="l" t="t" r="r" b="b"/>
                    <a:pathLst>
                      <a:path w="59491" h="31291" extrusionOk="0">
                        <a:moveTo>
                          <a:pt x="29745" y="1"/>
                        </a:moveTo>
                        <a:cubicBezTo>
                          <a:pt x="26187" y="1"/>
                          <a:pt x="22629" y="2391"/>
                          <a:pt x="23910" y="7171"/>
                        </a:cubicBezTo>
                        <a:cubicBezTo>
                          <a:pt x="23085" y="4091"/>
                          <a:pt x="21016" y="2875"/>
                          <a:pt x="18825" y="2875"/>
                        </a:cubicBezTo>
                        <a:cubicBezTo>
                          <a:pt x="14214" y="2875"/>
                          <a:pt x="9060" y="8261"/>
                          <a:pt x="13804" y="13005"/>
                        </a:cubicBezTo>
                        <a:cubicBezTo>
                          <a:pt x="12469" y="11670"/>
                          <a:pt x="11083" y="11119"/>
                          <a:pt x="9781" y="11119"/>
                        </a:cubicBezTo>
                        <a:cubicBezTo>
                          <a:pt x="4256" y="11119"/>
                          <a:pt x="233" y="21041"/>
                          <a:pt x="7970" y="23115"/>
                        </a:cubicBezTo>
                        <a:cubicBezTo>
                          <a:pt x="7288" y="22932"/>
                          <a:pt x="6655" y="22848"/>
                          <a:pt x="6071" y="22848"/>
                        </a:cubicBezTo>
                        <a:cubicBezTo>
                          <a:pt x="1636" y="22848"/>
                          <a:pt x="0" y="27704"/>
                          <a:pt x="1163" y="31291"/>
                        </a:cubicBezTo>
                        <a:lnTo>
                          <a:pt x="58328" y="31291"/>
                        </a:lnTo>
                        <a:cubicBezTo>
                          <a:pt x="59491" y="27704"/>
                          <a:pt x="57854" y="22848"/>
                          <a:pt x="53420" y="22848"/>
                        </a:cubicBezTo>
                        <a:cubicBezTo>
                          <a:pt x="52836" y="22848"/>
                          <a:pt x="52203" y="22932"/>
                          <a:pt x="51521" y="23115"/>
                        </a:cubicBezTo>
                        <a:cubicBezTo>
                          <a:pt x="59258" y="21041"/>
                          <a:pt x="55235" y="11119"/>
                          <a:pt x="49709" y="11119"/>
                        </a:cubicBezTo>
                        <a:cubicBezTo>
                          <a:pt x="48407" y="11119"/>
                          <a:pt x="47022" y="11670"/>
                          <a:pt x="45687" y="13005"/>
                        </a:cubicBezTo>
                        <a:cubicBezTo>
                          <a:pt x="50431" y="8261"/>
                          <a:pt x="45277" y="2875"/>
                          <a:pt x="40666" y="2875"/>
                        </a:cubicBezTo>
                        <a:cubicBezTo>
                          <a:pt x="38474" y="2875"/>
                          <a:pt x="36406" y="4091"/>
                          <a:pt x="35581" y="7171"/>
                        </a:cubicBezTo>
                        <a:cubicBezTo>
                          <a:pt x="36862" y="2391"/>
                          <a:pt x="33303" y="1"/>
                          <a:pt x="29745" y="1"/>
                        </a:cubicBezTo>
                        <a:close/>
                      </a:path>
                    </a:pathLst>
                  </a:custGeom>
                  <a:solidFill>
                    <a:srgbClr val="A2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4"/>
                  <p:cNvSpPr/>
                  <p:nvPr/>
                </p:nvSpPr>
                <p:spPr>
                  <a:xfrm>
                    <a:off x="1751378" y="3776959"/>
                    <a:ext cx="2564628" cy="1362705"/>
                  </a:xfrm>
                  <a:custGeom>
                    <a:avLst/>
                    <a:gdLst/>
                    <a:ahLst/>
                    <a:cxnLst/>
                    <a:rect l="l" t="t" r="r" b="b"/>
                    <a:pathLst>
                      <a:path w="49847" h="26486" extrusionOk="0">
                        <a:moveTo>
                          <a:pt x="24923" y="0"/>
                        </a:moveTo>
                        <a:cubicBezTo>
                          <a:pt x="21956" y="0"/>
                          <a:pt x="18989" y="1994"/>
                          <a:pt x="20058" y="5981"/>
                        </a:cubicBezTo>
                        <a:cubicBezTo>
                          <a:pt x="19369" y="3412"/>
                          <a:pt x="17644" y="2398"/>
                          <a:pt x="15816" y="2398"/>
                        </a:cubicBezTo>
                        <a:cubicBezTo>
                          <a:pt x="11970" y="2398"/>
                          <a:pt x="7671" y="6891"/>
                          <a:pt x="11628" y="10846"/>
                        </a:cubicBezTo>
                        <a:cubicBezTo>
                          <a:pt x="10515" y="9733"/>
                          <a:pt x="9359" y="9274"/>
                          <a:pt x="8273" y="9274"/>
                        </a:cubicBezTo>
                        <a:cubicBezTo>
                          <a:pt x="3665" y="9274"/>
                          <a:pt x="309" y="17548"/>
                          <a:pt x="6760" y="19275"/>
                        </a:cubicBezTo>
                        <a:cubicBezTo>
                          <a:pt x="6192" y="19123"/>
                          <a:pt x="5665" y="19052"/>
                          <a:pt x="5178" y="19052"/>
                        </a:cubicBezTo>
                        <a:cubicBezTo>
                          <a:pt x="1318" y="19052"/>
                          <a:pt x="0" y="23472"/>
                          <a:pt x="1226" y="26486"/>
                        </a:cubicBezTo>
                        <a:lnTo>
                          <a:pt x="48618" y="26486"/>
                        </a:lnTo>
                        <a:cubicBezTo>
                          <a:pt x="49846" y="23472"/>
                          <a:pt x="48529" y="19052"/>
                          <a:pt x="44666" y="19052"/>
                        </a:cubicBezTo>
                        <a:cubicBezTo>
                          <a:pt x="44179" y="19052"/>
                          <a:pt x="43652" y="19123"/>
                          <a:pt x="43084" y="19275"/>
                        </a:cubicBezTo>
                        <a:cubicBezTo>
                          <a:pt x="49537" y="17548"/>
                          <a:pt x="46182" y="9274"/>
                          <a:pt x="41573" y="9274"/>
                        </a:cubicBezTo>
                        <a:cubicBezTo>
                          <a:pt x="40488" y="9274"/>
                          <a:pt x="39332" y="9733"/>
                          <a:pt x="38219" y="10846"/>
                        </a:cubicBezTo>
                        <a:cubicBezTo>
                          <a:pt x="42176" y="6891"/>
                          <a:pt x="37877" y="2398"/>
                          <a:pt x="34031" y="2398"/>
                        </a:cubicBezTo>
                        <a:cubicBezTo>
                          <a:pt x="32203" y="2398"/>
                          <a:pt x="30478" y="3412"/>
                          <a:pt x="29789" y="5981"/>
                        </a:cubicBezTo>
                        <a:cubicBezTo>
                          <a:pt x="30858" y="1994"/>
                          <a:pt x="27891" y="0"/>
                          <a:pt x="249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24"/>
                <p:cNvGrpSpPr/>
                <p:nvPr/>
              </p:nvGrpSpPr>
              <p:grpSpPr>
                <a:xfrm>
                  <a:off x="575741" y="2890902"/>
                  <a:ext cx="4895761" cy="2196469"/>
                  <a:chOff x="575741" y="2890902"/>
                  <a:chExt cx="4895761" cy="2196469"/>
                </a:xfrm>
              </p:grpSpPr>
              <p:sp>
                <p:nvSpPr>
                  <p:cNvPr id="636" name="Google Shape;636;p24"/>
                  <p:cNvSpPr/>
                  <p:nvPr/>
                </p:nvSpPr>
                <p:spPr>
                  <a:xfrm>
                    <a:off x="3662965" y="4040945"/>
                    <a:ext cx="669" cy="978"/>
                  </a:xfrm>
                  <a:custGeom>
                    <a:avLst/>
                    <a:gdLst/>
                    <a:ahLst/>
                    <a:cxnLst/>
                    <a:rect l="l" t="t" r="r" b="b"/>
                    <a:pathLst>
                      <a:path w="13" h="19" extrusionOk="0">
                        <a:moveTo>
                          <a:pt x="12" y="0"/>
                        </a:moveTo>
                        <a:lnTo>
                          <a:pt x="12" y="0"/>
                        </a:lnTo>
                        <a:cubicBezTo>
                          <a:pt x="12" y="0"/>
                          <a:pt x="10" y="4"/>
                          <a:pt x="4" y="13"/>
                        </a:cubicBezTo>
                        <a:lnTo>
                          <a:pt x="6" y="13"/>
                        </a:lnTo>
                        <a:lnTo>
                          <a:pt x="6" y="9"/>
                        </a:lnTo>
                        <a:cubicBezTo>
                          <a:pt x="10" y="4"/>
                          <a:pt x="12" y="0"/>
                          <a:pt x="12" y="0"/>
                        </a:cubicBezTo>
                        <a:close/>
                        <a:moveTo>
                          <a:pt x="3" y="13"/>
                        </a:moveTo>
                        <a:lnTo>
                          <a:pt x="3" y="14"/>
                        </a:lnTo>
                        <a:lnTo>
                          <a:pt x="3" y="14"/>
                        </a:lnTo>
                        <a:cubicBezTo>
                          <a:pt x="4" y="13"/>
                          <a:pt x="4" y="13"/>
                          <a:pt x="4" y="13"/>
                        </a:cubicBezTo>
                        <a:close/>
                        <a:moveTo>
                          <a:pt x="3" y="14"/>
                        </a:moveTo>
                        <a:cubicBezTo>
                          <a:pt x="2" y="15"/>
                          <a:pt x="1" y="17"/>
                          <a:pt x="0" y="19"/>
                        </a:cubicBezTo>
                        <a:lnTo>
                          <a:pt x="3" y="16"/>
                        </a:lnTo>
                        <a:lnTo>
                          <a:pt x="3" y="14"/>
                        </a:ln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a:off x="1284016" y="4280337"/>
                    <a:ext cx="79953" cy="69200"/>
                  </a:xfrm>
                  <a:custGeom>
                    <a:avLst/>
                    <a:gdLst/>
                    <a:ahLst/>
                    <a:cxnLst/>
                    <a:rect l="l" t="t" r="r" b="b"/>
                    <a:pathLst>
                      <a:path w="1554" h="1345" extrusionOk="0">
                        <a:moveTo>
                          <a:pt x="695" y="1"/>
                        </a:moveTo>
                        <a:cubicBezTo>
                          <a:pt x="459" y="1"/>
                          <a:pt x="234" y="130"/>
                          <a:pt x="137" y="449"/>
                        </a:cubicBezTo>
                        <a:cubicBezTo>
                          <a:pt x="117" y="496"/>
                          <a:pt x="106" y="543"/>
                          <a:pt x="100" y="597"/>
                        </a:cubicBezTo>
                        <a:cubicBezTo>
                          <a:pt x="0" y="1095"/>
                          <a:pt x="385" y="1345"/>
                          <a:pt x="768" y="1345"/>
                        </a:cubicBezTo>
                        <a:cubicBezTo>
                          <a:pt x="1162" y="1345"/>
                          <a:pt x="1554" y="1082"/>
                          <a:pt x="1422" y="554"/>
                        </a:cubicBezTo>
                        <a:cubicBezTo>
                          <a:pt x="1419" y="534"/>
                          <a:pt x="1413" y="517"/>
                          <a:pt x="1409" y="500"/>
                        </a:cubicBezTo>
                        <a:cubicBezTo>
                          <a:pt x="1405" y="490"/>
                          <a:pt x="1402" y="479"/>
                          <a:pt x="1399" y="470"/>
                        </a:cubicBezTo>
                        <a:cubicBezTo>
                          <a:pt x="1306" y="134"/>
                          <a:pt x="1075" y="2"/>
                          <a:pt x="834" y="2"/>
                        </a:cubicBezTo>
                        <a:cubicBezTo>
                          <a:pt x="813" y="2"/>
                          <a:pt x="793" y="3"/>
                          <a:pt x="773" y="5"/>
                        </a:cubicBezTo>
                        <a:cubicBezTo>
                          <a:pt x="747" y="2"/>
                          <a:pt x="721" y="1"/>
                          <a:pt x="695"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a:off x="1308506" y="4047787"/>
                    <a:ext cx="92044" cy="71207"/>
                  </a:xfrm>
                  <a:custGeom>
                    <a:avLst/>
                    <a:gdLst/>
                    <a:ahLst/>
                    <a:cxnLst/>
                    <a:rect l="l" t="t" r="r" b="b"/>
                    <a:pathLst>
                      <a:path w="1789" h="1384" extrusionOk="0">
                        <a:moveTo>
                          <a:pt x="893" y="1"/>
                        </a:moveTo>
                        <a:cubicBezTo>
                          <a:pt x="0" y="1"/>
                          <a:pt x="0" y="1384"/>
                          <a:pt x="893" y="1384"/>
                        </a:cubicBezTo>
                        <a:cubicBezTo>
                          <a:pt x="1785" y="1384"/>
                          <a:pt x="1788" y="1"/>
                          <a:pt x="893"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a:off x="1429411" y="4080972"/>
                    <a:ext cx="78307" cy="80005"/>
                  </a:xfrm>
                  <a:custGeom>
                    <a:avLst/>
                    <a:gdLst/>
                    <a:ahLst/>
                    <a:cxnLst/>
                    <a:rect l="l" t="t" r="r" b="b"/>
                    <a:pathLst>
                      <a:path w="1522" h="1555" extrusionOk="0">
                        <a:moveTo>
                          <a:pt x="725" y="1"/>
                        </a:moveTo>
                        <a:cubicBezTo>
                          <a:pt x="635" y="1"/>
                          <a:pt x="552" y="25"/>
                          <a:pt x="472" y="66"/>
                        </a:cubicBezTo>
                        <a:cubicBezTo>
                          <a:pt x="377" y="96"/>
                          <a:pt x="296" y="147"/>
                          <a:pt x="229" y="221"/>
                        </a:cubicBezTo>
                        <a:cubicBezTo>
                          <a:pt x="135" y="315"/>
                          <a:pt x="71" y="426"/>
                          <a:pt x="38" y="554"/>
                        </a:cubicBezTo>
                        <a:cubicBezTo>
                          <a:pt x="1" y="686"/>
                          <a:pt x="1" y="820"/>
                          <a:pt x="38" y="951"/>
                        </a:cubicBezTo>
                        <a:cubicBezTo>
                          <a:pt x="41" y="972"/>
                          <a:pt x="44" y="992"/>
                          <a:pt x="47" y="1012"/>
                        </a:cubicBezTo>
                        <a:cubicBezTo>
                          <a:pt x="71" y="1069"/>
                          <a:pt x="98" y="1130"/>
                          <a:pt x="122" y="1186"/>
                        </a:cubicBezTo>
                        <a:cubicBezTo>
                          <a:pt x="169" y="1275"/>
                          <a:pt x="232" y="1345"/>
                          <a:pt x="313" y="1396"/>
                        </a:cubicBezTo>
                        <a:cubicBezTo>
                          <a:pt x="357" y="1443"/>
                          <a:pt x="414" y="1473"/>
                          <a:pt x="475" y="1489"/>
                        </a:cubicBezTo>
                        <a:cubicBezTo>
                          <a:pt x="557" y="1534"/>
                          <a:pt x="647" y="1554"/>
                          <a:pt x="740" y="1554"/>
                        </a:cubicBezTo>
                        <a:cubicBezTo>
                          <a:pt x="747" y="1554"/>
                          <a:pt x="754" y="1554"/>
                          <a:pt x="761" y="1554"/>
                        </a:cubicBezTo>
                        <a:cubicBezTo>
                          <a:pt x="829" y="1547"/>
                          <a:pt x="893" y="1537"/>
                          <a:pt x="960" y="1527"/>
                        </a:cubicBezTo>
                        <a:cubicBezTo>
                          <a:pt x="1017" y="1503"/>
                          <a:pt x="1078" y="1480"/>
                          <a:pt x="1135" y="1453"/>
                        </a:cubicBezTo>
                        <a:cubicBezTo>
                          <a:pt x="1222" y="1405"/>
                          <a:pt x="1290" y="1345"/>
                          <a:pt x="1343" y="1264"/>
                        </a:cubicBezTo>
                        <a:cubicBezTo>
                          <a:pt x="1407" y="1191"/>
                          <a:pt x="1452" y="1106"/>
                          <a:pt x="1475" y="1012"/>
                        </a:cubicBezTo>
                        <a:cubicBezTo>
                          <a:pt x="1478" y="992"/>
                          <a:pt x="1482" y="972"/>
                          <a:pt x="1485" y="951"/>
                        </a:cubicBezTo>
                        <a:cubicBezTo>
                          <a:pt x="1522" y="820"/>
                          <a:pt x="1522" y="686"/>
                          <a:pt x="1485" y="554"/>
                        </a:cubicBezTo>
                        <a:cubicBezTo>
                          <a:pt x="1452" y="426"/>
                          <a:pt x="1387" y="315"/>
                          <a:pt x="1293" y="221"/>
                        </a:cubicBezTo>
                        <a:cubicBezTo>
                          <a:pt x="1242" y="181"/>
                          <a:pt x="1192" y="143"/>
                          <a:pt x="1141" y="103"/>
                        </a:cubicBezTo>
                        <a:cubicBezTo>
                          <a:pt x="1023" y="35"/>
                          <a:pt x="896" y="2"/>
                          <a:pt x="761" y="2"/>
                        </a:cubicBezTo>
                        <a:cubicBezTo>
                          <a:pt x="749" y="1"/>
                          <a:pt x="737" y="1"/>
                          <a:pt x="725"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4"/>
                  <p:cNvSpPr/>
                  <p:nvPr/>
                </p:nvSpPr>
                <p:spPr>
                  <a:xfrm>
                    <a:off x="1463316" y="3886340"/>
                    <a:ext cx="93433" cy="72493"/>
                  </a:xfrm>
                  <a:custGeom>
                    <a:avLst/>
                    <a:gdLst/>
                    <a:ahLst/>
                    <a:cxnLst/>
                    <a:rect l="l" t="t" r="r" b="b"/>
                    <a:pathLst>
                      <a:path w="1816" h="1409" extrusionOk="0">
                        <a:moveTo>
                          <a:pt x="910" y="1"/>
                        </a:moveTo>
                        <a:cubicBezTo>
                          <a:pt x="1" y="1"/>
                          <a:pt x="1" y="1408"/>
                          <a:pt x="910" y="1408"/>
                        </a:cubicBezTo>
                        <a:cubicBezTo>
                          <a:pt x="1815" y="1408"/>
                          <a:pt x="1815" y="1"/>
                          <a:pt x="910"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1637419" y="3889118"/>
                    <a:ext cx="77432" cy="77124"/>
                  </a:xfrm>
                  <a:custGeom>
                    <a:avLst/>
                    <a:gdLst/>
                    <a:ahLst/>
                    <a:cxnLst/>
                    <a:rect l="l" t="t" r="r" b="b"/>
                    <a:pathLst>
                      <a:path w="1505" h="1499" extrusionOk="0">
                        <a:moveTo>
                          <a:pt x="852" y="1"/>
                        </a:moveTo>
                        <a:cubicBezTo>
                          <a:pt x="818" y="1"/>
                          <a:pt x="785" y="4"/>
                          <a:pt x="751" y="4"/>
                        </a:cubicBezTo>
                        <a:cubicBezTo>
                          <a:pt x="684" y="15"/>
                          <a:pt x="620" y="24"/>
                          <a:pt x="552" y="32"/>
                        </a:cubicBezTo>
                        <a:cubicBezTo>
                          <a:pt x="492" y="58"/>
                          <a:pt x="434" y="82"/>
                          <a:pt x="374" y="108"/>
                        </a:cubicBezTo>
                        <a:cubicBezTo>
                          <a:pt x="286" y="156"/>
                          <a:pt x="216" y="220"/>
                          <a:pt x="165" y="301"/>
                        </a:cubicBezTo>
                        <a:cubicBezTo>
                          <a:pt x="118" y="347"/>
                          <a:pt x="88" y="402"/>
                          <a:pt x="68" y="465"/>
                        </a:cubicBezTo>
                        <a:cubicBezTo>
                          <a:pt x="34" y="523"/>
                          <a:pt x="17" y="583"/>
                          <a:pt x="17" y="650"/>
                        </a:cubicBezTo>
                        <a:cubicBezTo>
                          <a:pt x="0" y="718"/>
                          <a:pt x="0" y="785"/>
                          <a:pt x="17" y="849"/>
                        </a:cubicBezTo>
                        <a:cubicBezTo>
                          <a:pt x="17" y="916"/>
                          <a:pt x="34" y="981"/>
                          <a:pt x="68" y="1037"/>
                        </a:cubicBezTo>
                        <a:cubicBezTo>
                          <a:pt x="98" y="1132"/>
                          <a:pt x="152" y="1213"/>
                          <a:pt x="223" y="1280"/>
                        </a:cubicBezTo>
                        <a:lnTo>
                          <a:pt x="374" y="1395"/>
                        </a:lnTo>
                        <a:cubicBezTo>
                          <a:pt x="434" y="1421"/>
                          <a:pt x="492" y="1445"/>
                          <a:pt x="552" y="1472"/>
                        </a:cubicBezTo>
                        <a:cubicBezTo>
                          <a:pt x="620" y="1479"/>
                          <a:pt x="684" y="1489"/>
                          <a:pt x="751" y="1499"/>
                        </a:cubicBezTo>
                        <a:cubicBezTo>
                          <a:pt x="815" y="1489"/>
                          <a:pt x="883" y="1479"/>
                          <a:pt x="950" y="1472"/>
                        </a:cubicBezTo>
                        <a:cubicBezTo>
                          <a:pt x="1007" y="1445"/>
                          <a:pt x="1068" y="1421"/>
                          <a:pt x="1128" y="1395"/>
                        </a:cubicBezTo>
                        <a:cubicBezTo>
                          <a:pt x="1212" y="1348"/>
                          <a:pt x="1283" y="1284"/>
                          <a:pt x="1337" y="1203"/>
                        </a:cubicBezTo>
                        <a:cubicBezTo>
                          <a:pt x="1384" y="1155"/>
                          <a:pt x="1414" y="1102"/>
                          <a:pt x="1431" y="1037"/>
                        </a:cubicBezTo>
                        <a:cubicBezTo>
                          <a:pt x="1478" y="950"/>
                          <a:pt x="1502" y="852"/>
                          <a:pt x="1495" y="751"/>
                        </a:cubicBezTo>
                        <a:lnTo>
                          <a:pt x="1502" y="650"/>
                        </a:lnTo>
                        <a:cubicBezTo>
                          <a:pt x="1505" y="560"/>
                          <a:pt x="1489" y="479"/>
                          <a:pt x="1448" y="398"/>
                        </a:cubicBezTo>
                        <a:cubicBezTo>
                          <a:pt x="1421" y="318"/>
                          <a:pt x="1374" y="250"/>
                          <a:pt x="1313" y="189"/>
                        </a:cubicBezTo>
                        <a:cubicBezTo>
                          <a:pt x="1266" y="156"/>
                          <a:pt x="1222" y="122"/>
                          <a:pt x="1178" y="88"/>
                        </a:cubicBezTo>
                        <a:cubicBezTo>
                          <a:pt x="1077" y="28"/>
                          <a:pt x="970" y="1"/>
                          <a:pt x="852"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1891320" y="3637172"/>
                    <a:ext cx="84378" cy="81651"/>
                  </a:xfrm>
                  <a:custGeom>
                    <a:avLst/>
                    <a:gdLst/>
                    <a:ahLst/>
                    <a:cxnLst/>
                    <a:rect l="l" t="t" r="r" b="b"/>
                    <a:pathLst>
                      <a:path w="1640" h="1587" extrusionOk="0">
                        <a:moveTo>
                          <a:pt x="822" y="0"/>
                        </a:moveTo>
                        <a:cubicBezTo>
                          <a:pt x="618" y="0"/>
                          <a:pt x="418" y="81"/>
                          <a:pt x="273" y="226"/>
                        </a:cubicBezTo>
                        <a:cubicBezTo>
                          <a:pt x="75" y="424"/>
                          <a:pt x="0" y="720"/>
                          <a:pt x="75" y="990"/>
                        </a:cubicBezTo>
                        <a:cubicBezTo>
                          <a:pt x="112" y="1121"/>
                          <a:pt x="179" y="1236"/>
                          <a:pt x="277" y="1333"/>
                        </a:cubicBezTo>
                        <a:cubicBezTo>
                          <a:pt x="331" y="1377"/>
                          <a:pt x="384" y="1421"/>
                          <a:pt x="438" y="1461"/>
                        </a:cubicBezTo>
                        <a:cubicBezTo>
                          <a:pt x="448" y="1467"/>
                          <a:pt x="455" y="1475"/>
                          <a:pt x="465" y="1481"/>
                        </a:cubicBezTo>
                        <a:cubicBezTo>
                          <a:pt x="525" y="1505"/>
                          <a:pt x="586" y="1531"/>
                          <a:pt x="650" y="1559"/>
                        </a:cubicBezTo>
                        <a:cubicBezTo>
                          <a:pt x="710" y="1576"/>
                          <a:pt x="771" y="1586"/>
                          <a:pt x="832" y="1586"/>
                        </a:cubicBezTo>
                        <a:cubicBezTo>
                          <a:pt x="875" y="1586"/>
                          <a:pt x="918" y="1582"/>
                          <a:pt x="960" y="1572"/>
                        </a:cubicBezTo>
                        <a:cubicBezTo>
                          <a:pt x="1027" y="1572"/>
                          <a:pt x="1094" y="1555"/>
                          <a:pt x="1155" y="1518"/>
                        </a:cubicBezTo>
                        <a:cubicBezTo>
                          <a:pt x="1249" y="1488"/>
                          <a:pt x="1333" y="1434"/>
                          <a:pt x="1404" y="1360"/>
                        </a:cubicBezTo>
                        <a:lnTo>
                          <a:pt x="1526" y="1202"/>
                        </a:lnTo>
                        <a:cubicBezTo>
                          <a:pt x="1552" y="1141"/>
                          <a:pt x="1576" y="1077"/>
                          <a:pt x="1603" y="1017"/>
                        </a:cubicBezTo>
                        <a:cubicBezTo>
                          <a:pt x="1636" y="912"/>
                          <a:pt x="1640" y="811"/>
                          <a:pt x="1616" y="707"/>
                        </a:cubicBezTo>
                        <a:cubicBezTo>
                          <a:pt x="1613" y="602"/>
                          <a:pt x="1583" y="508"/>
                          <a:pt x="1526" y="417"/>
                        </a:cubicBezTo>
                        <a:cubicBezTo>
                          <a:pt x="1518" y="411"/>
                          <a:pt x="1512" y="400"/>
                          <a:pt x="1505" y="394"/>
                        </a:cubicBezTo>
                        <a:cubicBezTo>
                          <a:pt x="1465" y="340"/>
                          <a:pt x="1421" y="283"/>
                          <a:pt x="1381" y="229"/>
                        </a:cubicBezTo>
                        <a:cubicBezTo>
                          <a:pt x="1283" y="134"/>
                          <a:pt x="1169" y="67"/>
                          <a:pt x="1034" y="30"/>
                        </a:cubicBezTo>
                        <a:cubicBezTo>
                          <a:pt x="964" y="10"/>
                          <a:pt x="893" y="0"/>
                          <a:pt x="822"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4"/>
                  <p:cNvSpPr/>
                  <p:nvPr/>
                </p:nvSpPr>
                <p:spPr>
                  <a:xfrm>
                    <a:off x="1879898" y="3504278"/>
                    <a:ext cx="69303" cy="74191"/>
                  </a:xfrm>
                  <a:custGeom>
                    <a:avLst/>
                    <a:gdLst/>
                    <a:ahLst/>
                    <a:cxnLst/>
                    <a:rect l="l" t="t" r="r" b="b"/>
                    <a:pathLst>
                      <a:path w="1347" h="1442" extrusionOk="0">
                        <a:moveTo>
                          <a:pt x="693" y="1"/>
                        </a:moveTo>
                        <a:cubicBezTo>
                          <a:pt x="687" y="1"/>
                          <a:pt x="680" y="1"/>
                          <a:pt x="674" y="1"/>
                        </a:cubicBezTo>
                        <a:cubicBezTo>
                          <a:pt x="617" y="11"/>
                          <a:pt x="556" y="18"/>
                          <a:pt x="495" y="28"/>
                        </a:cubicBezTo>
                        <a:cubicBezTo>
                          <a:pt x="384" y="58"/>
                          <a:pt x="286" y="115"/>
                          <a:pt x="202" y="200"/>
                        </a:cubicBezTo>
                        <a:cubicBezTo>
                          <a:pt x="165" y="243"/>
                          <a:pt x="132" y="287"/>
                          <a:pt x="98" y="334"/>
                        </a:cubicBezTo>
                        <a:cubicBezTo>
                          <a:pt x="37" y="438"/>
                          <a:pt x="7" y="550"/>
                          <a:pt x="7" y="671"/>
                        </a:cubicBezTo>
                        <a:lnTo>
                          <a:pt x="7" y="772"/>
                        </a:lnTo>
                        <a:cubicBezTo>
                          <a:pt x="0" y="862"/>
                          <a:pt x="20" y="950"/>
                          <a:pt x="64" y="1031"/>
                        </a:cubicBezTo>
                        <a:cubicBezTo>
                          <a:pt x="91" y="1112"/>
                          <a:pt x="135" y="1185"/>
                          <a:pt x="202" y="1246"/>
                        </a:cubicBezTo>
                        <a:cubicBezTo>
                          <a:pt x="263" y="1311"/>
                          <a:pt x="334" y="1358"/>
                          <a:pt x="418" y="1384"/>
                        </a:cubicBezTo>
                        <a:cubicBezTo>
                          <a:pt x="490" y="1422"/>
                          <a:pt x="571" y="1442"/>
                          <a:pt x="655" y="1442"/>
                        </a:cubicBezTo>
                        <a:cubicBezTo>
                          <a:pt x="661" y="1442"/>
                          <a:pt x="668" y="1442"/>
                          <a:pt x="674" y="1442"/>
                        </a:cubicBezTo>
                        <a:cubicBezTo>
                          <a:pt x="735" y="1432"/>
                          <a:pt x="791" y="1425"/>
                          <a:pt x="852" y="1418"/>
                        </a:cubicBezTo>
                        <a:cubicBezTo>
                          <a:pt x="966" y="1384"/>
                          <a:pt x="1064" y="1327"/>
                          <a:pt x="1148" y="1246"/>
                        </a:cubicBezTo>
                        <a:cubicBezTo>
                          <a:pt x="1182" y="1199"/>
                          <a:pt x="1215" y="1156"/>
                          <a:pt x="1252" y="1109"/>
                        </a:cubicBezTo>
                        <a:cubicBezTo>
                          <a:pt x="1313" y="1004"/>
                          <a:pt x="1344" y="893"/>
                          <a:pt x="1344" y="772"/>
                        </a:cubicBezTo>
                        <a:lnTo>
                          <a:pt x="1344" y="671"/>
                        </a:lnTo>
                        <a:cubicBezTo>
                          <a:pt x="1347" y="580"/>
                          <a:pt x="1327" y="492"/>
                          <a:pt x="1286" y="415"/>
                        </a:cubicBezTo>
                        <a:cubicBezTo>
                          <a:pt x="1260" y="331"/>
                          <a:pt x="1212" y="260"/>
                          <a:pt x="1148" y="200"/>
                        </a:cubicBezTo>
                        <a:cubicBezTo>
                          <a:pt x="1088" y="132"/>
                          <a:pt x="1013" y="88"/>
                          <a:pt x="932" y="62"/>
                        </a:cubicBezTo>
                        <a:cubicBezTo>
                          <a:pt x="857" y="21"/>
                          <a:pt x="779" y="1"/>
                          <a:pt x="693"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4"/>
                  <p:cNvSpPr/>
                  <p:nvPr/>
                </p:nvSpPr>
                <p:spPr>
                  <a:xfrm>
                    <a:off x="2057397" y="3421188"/>
                    <a:ext cx="93742" cy="93176"/>
                  </a:xfrm>
                  <a:custGeom>
                    <a:avLst/>
                    <a:gdLst/>
                    <a:ahLst/>
                    <a:cxnLst/>
                    <a:rect l="l" t="t" r="r" b="b"/>
                    <a:pathLst>
                      <a:path w="1822" h="1811" extrusionOk="0">
                        <a:moveTo>
                          <a:pt x="1051" y="0"/>
                        </a:moveTo>
                        <a:cubicBezTo>
                          <a:pt x="1031" y="0"/>
                          <a:pt x="1011" y="3"/>
                          <a:pt x="994" y="7"/>
                        </a:cubicBezTo>
                        <a:cubicBezTo>
                          <a:pt x="913" y="13"/>
                          <a:pt x="815" y="20"/>
                          <a:pt x="748" y="37"/>
                        </a:cubicBezTo>
                        <a:cubicBezTo>
                          <a:pt x="745" y="41"/>
                          <a:pt x="738" y="41"/>
                          <a:pt x="734" y="41"/>
                        </a:cubicBezTo>
                        <a:cubicBezTo>
                          <a:pt x="624" y="67"/>
                          <a:pt x="529" y="118"/>
                          <a:pt x="445" y="192"/>
                        </a:cubicBezTo>
                        <a:cubicBezTo>
                          <a:pt x="391" y="235"/>
                          <a:pt x="358" y="266"/>
                          <a:pt x="314" y="313"/>
                        </a:cubicBezTo>
                        <a:cubicBezTo>
                          <a:pt x="294" y="333"/>
                          <a:pt x="274" y="353"/>
                          <a:pt x="254" y="377"/>
                        </a:cubicBezTo>
                        <a:cubicBezTo>
                          <a:pt x="173" y="451"/>
                          <a:pt x="112" y="542"/>
                          <a:pt x="78" y="647"/>
                        </a:cubicBezTo>
                        <a:cubicBezTo>
                          <a:pt x="27" y="748"/>
                          <a:pt x="1" y="855"/>
                          <a:pt x="7" y="970"/>
                        </a:cubicBezTo>
                        <a:cubicBezTo>
                          <a:pt x="1" y="1088"/>
                          <a:pt x="27" y="1195"/>
                          <a:pt x="78" y="1293"/>
                        </a:cubicBezTo>
                        <a:cubicBezTo>
                          <a:pt x="112" y="1397"/>
                          <a:pt x="173" y="1488"/>
                          <a:pt x="254" y="1565"/>
                        </a:cubicBezTo>
                        <a:lnTo>
                          <a:pt x="422" y="1697"/>
                        </a:lnTo>
                        <a:cubicBezTo>
                          <a:pt x="553" y="1770"/>
                          <a:pt x="694" y="1811"/>
                          <a:pt x="846" y="1811"/>
                        </a:cubicBezTo>
                        <a:cubicBezTo>
                          <a:pt x="923" y="1801"/>
                          <a:pt x="997" y="1791"/>
                          <a:pt x="1071" y="1781"/>
                        </a:cubicBezTo>
                        <a:cubicBezTo>
                          <a:pt x="1213" y="1740"/>
                          <a:pt x="1337" y="1669"/>
                          <a:pt x="1441" y="1565"/>
                        </a:cubicBezTo>
                        <a:cubicBezTo>
                          <a:pt x="1462" y="1545"/>
                          <a:pt x="1482" y="1528"/>
                          <a:pt x="1499" y="1512"/>
                        </a:cubicBezTo>
                        <a:cubicBezTo>
                          <a:pt x="1550" y="1464"/>
                          <a:pt x="1579" y="1427"/>
                          <a:pt x="1623" y="1370"/>
                        </a:cubicBezTo>
                        <a:cubicBezTo>
                          <a:pt x="1677" y="1320"/>
                          <a:pt x="1714" y="1256"/>
                          <a:pt x="1735" y="1185"/>
                        </a:cubicBezTo>
                        <a:cubicBezTo>
                          <a:pt x="1752" y="1148"/>
                          <a:pt x="1769" y="1111"/>
                          <a:pt x="1781" y="1071"/>
                        </a:cubicBezTo>
                        <a:cubicBezTo>
                          <a:pt x="1792" y="996"/>
                          <a:pt x="1802" y="922"/>
                          <a:pt x="1809" y="849"/>
                        </a:cubicBezTo>
                        <a:cubicBezTo>
                          <a:pt x="1812" y="841"/>
                          <a:pt x="1812" y="835"/>
                          <a:pt x="1812" y="832"/>
                        </a:cubicBezTo>
                        <a:cubicBezTo>
                          <a:pt x="1815" y="811"/>
                          <a:pt x="1815" y="788"/>
                          <a:pt x="1819" y="768"/>
                        </a:cubicBezTo>
                        <a:cubicBezTo>
                          <a:pt x="1822" y="664"/>
                          <a:pt x="1802" y="566"/>
                          <a:pt x="1752" y="471"/>
                        </a:cubicBezTo>
                        <a:cubicBezTo>
                          <a:pt x="1721" y="377"/>
                          <a:pt x="1668" y="293"/>
                          <a:pt x="1593" y="226"/>
                        </a:cubicBezTo>
                        <a:cubicBezTo>
                          <a:pt x="1542" y="185"/>
                          <a:pt x="1489" y="145"/>
                          <a:pt x="1438" y="104"/>
                        </a:cubicBezTo>
                        <a:cubicBezTo>
                          <a:pt x="1317" y="33"/>
                          <a:pt x="1189" y="0"/>
                          <a:pt x="1051"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2091353" y="3289015"/>
                    <a:ext cx="74191" cy="72133"/>
                  </a:xfrm>
                  <a:custGeom>
                    <a:avLst/>
                    <a:gdLst/>
                    <a:ahLst/>
                    <a:cxnLst/>
                    <a:rect l="l" t="t" r="r" b="b"/>
                    <a:pathLst>
                      <a:path w="1442" h="1402" extrusionOk="0">
                        <a:moveTo>
                          <a:pt x="762" y="1"/>
                        </a:moveTo>
                        <a:cubicBezTo>
                          <a:pt x="697" y="1"/>
                          <a:pt x="632" y="11"/>
                          <a:pt x="570" y="31"/>
                        </a:cubicBezTo>
                        <a:cubicBezTo>
                          <a:pt x="549" y="37"/>
                          <a:pt x="529" y="44"/>
                          <a:pt x="509" y="51"/>
                        </a:cubicBezTo>
                        <a:cubicBezTo>
                          <a:pt x="394" y="85"/>
                          <a:pt x="293" y="142"/>
                          <a:pt x="206" y="226"/>
                        </a:cubicBezTo>
                        <a:cubicBezTo>
                          <a:pt x="172" y="273"/>
                          <a:pt x="135" y="320"/>
                          <a:pt x="99" y="368"/>
                        </a:cubicBezTo>
                        <a:cubicBezTo>
                          <a:pt x="38" y="472"/>
                          <a:pt x="7" y="590"/>
                          <a:pt x="7" y="714"/>
                        </a:cubicBezTo>
                        <a:cubicBezTo>
                          <a:pt x="1" y="809"/>
                          <a:pt x="21" y="896"/>
                          <a:pt x="65" y="977"/>
                        </a:cubicBezTo>
                        <a:cubicBezTo>
                          <a:pt x="91" y="1061"/>
                          <a:pt x="139" y="1135"/>
                          <a:pt x="206" y="1199"/>
                        </a:cubicBezTo>
                        <a:cubicBezTo>
                          <a:pt x="270" y="1266"/>
                          <a:pt x="344" y="1314"/>
                          <a:pt x="428" y="1340"/>
                        </a:cubicBezTo>
                        <a:cubicBezTo>
                          <a:pt x="503" y="1381"/>
                          <a:pt x="584" y="1401"/>
                          <a:pt x="674" y="1401"/>
                        </a:cubicBezTo>
                        <a:cubicBezTo>
                          <a:pt x="681" y="1401"/>
                          <a:pt x="687" y="1401"/>
                          <a:pt x="694" y="1401"/>
                        </a:cubicBezTo>
                        <a:cubicBezTo>
                          <a:pt x="815" y="1398"/>
                          <a:pt x="933" y="1367"/>
                          <a:pt x="1037" y="1306"/>
                        </a:cubicBezTo>
                        <a:cubicBezTo>
                          <a:pt x="1058" y="1293"/>
                          <a:pt x="1075" y="1280"/>
                          <a:pt x="1092" y="1269"/>
                        </a:cubicBezTo>
                        <a:cubicBezTo>
                          <a:pt x="1145" y="1233"/>
                          <a:pt x="1193" y="1196"/>
                          <a:pt x="1243" y="1155"/>
                        </a:cubicBezTo>
                        <a:cubicBezTo>
                          <a:pt x="1327" y="1071"/>
                          <a:pt x="1384" y="970"/>
                          <a:pt x="1415" y="856"/>
                        </a:cubicBezTo>
                        <a:cubicBezTo>
                          <a:pt x="1435" y="792"/>
                          <a:pt x="1441" y="721"/>
                          <a:pt x="1438" y="654"/>
                        </a:cubicBezTo>
                        <a:cubicBezTo>
                          <a:pt x="1438" y="562"/>
                          <a:pt x="1421" y="492"/>
                          <a:pt x="1387" y="408"/>
                        </a:cubicBezTo>
                        <a:cubicBezTo>
                          <a:pt x="1351" y="327"/>
                          <a:pt x="1320" y="276"/>
                          <a:pt x="1253" y="209"/>
                        </a:cubicBezTo>
                        <a:cubicBezTo>
                          <a:pt x="1210" y="162"/>
                          <a:pt x="1159" y="125"/>
                          <a:pt x="1104" y="95"/>
                        </a:cubicBezTo>
                        <a:cubicBezTo>
                          <a:pt x="1000" y="34"/>
                          <a:pt x="881" y="1"/>
                          <a:pt x="762"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2222497" y="3290250"/>
                    <a:ext cx="79182" cy="61534"/>
                  </a:xfrm>
                  <a:custGeom>
                    <a:avLst/>
                    <a:gdLst/>
                    <a:ahLst/>
                    <a:cxnLst/>
                    <a:rect l="l" t="t" r="r" b="b"/>
                    <a:pathLst>
                      <a:path w="1539" h="1196" extrusionOk="0">
                        <a:moveTo>
                          <a:pt x="768" y="0"/>
                        </a:moveTo>
                        <a:cubicBezTo>
                          <a:pt x="0" y="0"/>
                          <a:pt x="0" y="1195"/>
                          <a:pt x="768" y="1195"/>
                        </a:cubicBezTo>
                        <a:cubicBezTo>
                          <a:pt x="1538" y="1195"/>
                          <a:pt x="1538" y="0"/>
                          <a:pt x="768"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a:off x="2276158" y="3335371"/>
                    <a:ext cx="77638" cy="75014"/>
                  </a:xfrm>
                  <a:custGeom>
                    <a:avLst/>
                    <a:gdLst/>
                    <a:ahLst/>
                    <a:cxnLst/>
                    <a:rect l="l" t="t" r="r" b="b"/>
                    <a:pathLst>
                      <a:path w="1509" h="1458" extrusionOk="0">
                        <a:moveTo>
                          <a:pt x="734" y="0"/>
                        </a:moveTo>
                        <a:cubicBezTo>
                          <a:pt x="670" y="0"/>
                          <a:pt x="605" y="8"/>
                          <a:pt x="539" y="25"/>
                        </a:cubicBezTo>
                        <a:cubicBezTo>
                          <a:pt x="418" y="62"/>
                          <a:pt x="310" y="123"/>
                          <a:pt x="219" y="214"/>
                        </a:cubicBezTo>
                        <a:cubicBezTo>
                          <a:pt x="183" y="264"/>
                          <a:pt x="142" y="312"/>
                          <a:pt x="105" y="362"/>
                        </a:cubicBezTo>
                        <a:cubicBezTo>
                          <a:pt x="41" y="473"/>
                          <a:pt x="7" y="598"/>
                          <a:pt x="7" y="729"/>
                        </a:cubicBezTo>
                        <a:cubicBezTo>
                          <a:pt x="1" y="830"/>
                          <a:pt x="24" y="924"/>
                          <a:pt x="68" y="1008"/>
                        </a:cubicBezTo>
                        <a:cubicBezTo>
                          <a:pt x="98" y="1099"/>
                          <a:pt x="149" y="1176"/>
                          <a:pt x="219" y="1244"/>
                        </a:cubicBezTo>
                        <a:cubicBezTo>
                          <a:pt x="310" y="1335"/>
                          <a:pt x="418" y="1395"/>
                          <a:pt x="539" y="1432"/>
                        </a:cubicBezTo>
                        <a:cubicBezTo>
                          <a:pt x="605" y="1449"/>
                          <a:pt x="670" y="1458"/>
                          <a:pt x="734" y="1458"/>
                        </a:cubicBezTo>
                        <a:cubicBezTo>
                          <a:pt x="798" y="1458"/>
                          <a:pt x="862" y="1449"/>
                          <a:pt x="926" y="1432"/>
                        </a:cubicBezTo>
                        <a:cubicBezTo>
                          <a:pt x="946" y="1426"/>
                          <a:pt x="963" y="1423"/>
                          <a:pt x="980" y="1419"/>
                        </a:cubicBezTo>
                        <a:cubicBezTo>
                          <a:pt x="1037" y="1395"/>
                          <a:pt x="1095" y="1372"/>
                          <a:pt x="1148" y="1348"/>
                        </a:cubicBezTo>
                        <a:cubicBezTo>
                          <a:pt x="1233" y="1301"/>
                          <a:pt x="1300" y="1241"/>
                          <a:pt x="1350" y="1163"/>
                        </a:cubicBezTo>
                        <a:cubicBezTo>
                          <a:pt x="1395" y="1120"/>
                          <a:pt x="1424" y="1065"/>
                          <a:pt x="1445" y="1005"/>
                        </a:cubicBezTo>
                        <a:cubicBezTo>
                          <a:pt x="1488" y="921"/>
                          <a:pt x="1508" y="826"/>
                          <a:pt x="1505" y="729"/>
                        </a:cubicBezTo>
                        <a:cubicBezTo>
                          <a:pt x="1496" y="665"/>
                          <a:pt x="1488" y="601"/>
                          <a:pt x="1479" y="537"/>
                        </a:cubicBezTo>
                        <a:cubicBezTo>
                          <a:pt x="1455" y="480"/>
                          <a:pt x="1431" y="422"/>
                          <a:pt x="1408" y="368"/>
                        </a:cubicBezTo>
                        <a:cubicBezTo>
                          <a:pt x="1361" y="284"/>
                          <a:pt x="1300" y="217"/>
                          <a:pt x="1222" y="166"/>
                        </a:cubicBezTo>
                        <a:cubicBezTo>
                          <a:pt x="1152" y="102"/>
                          <a:pt x="1071" y="59"/>
                          <a:pt x="980" y="39"/>
                        </a:cubicBezTo>
                        <a:cubicBezTo>
                          <a:pt x="963" y="35"/>
                          <a:pt x="946" y="29"/>
                          <a:pt x="926" y="25"/>
                        </a:cubicBezTo>
                        <a:cubicBezTo>
                          <a:pt x="862" y="8"/>
                          <a:pt x="798" y="0"/>
                          <a:pt x="734"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4"/>
                  <p:cNvSpPr/>
                  <p:nvPr/>
                </p:nvSpPr>
                <p:spPr>
                  <a:xfrm>
                    <a:off x="3747136" y="3352401"/>
                    <a:ext cx="79336" cy="61534"/>
                  </a:xfrm>
                  <a:custGeom>
                    <a:avLst/>
                    <a:gdLst/>
                    <a:ahLst/>
                    <a:cxnLst/>
                    <a:rect l="l" t="t" r="r" b="b"/>
                    <a:pathLst>
                      <a:path w="1542" h="1196" extrusionOk="0">
                        <a:moveTo>
                          <a:pt x="771" y="1"/>
                        </a:moveTo>
                        <a:cubicBezTo>
                          <a:pt x="0" y="1"/>
                          <a:pt x="0" y="1196"/>
                          <a:pt x="771" y="1196"/>
                        </a:cubicBezTo>
                        <a:cubicBezTo>
                          <a:pt x="1542" y="1196"/>
                          <a:pt x="1542" y="1"/>
                          <a:pt x="771"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3901431" y="3300900"/>
                    <a:ext cx="71567" cy="71310"/>
                  </a:xfrm>
                  <a:custGeom>
                    <a:avLst/>
                    <a:gdLst/>
                    <a:ahLst/>
                    <a:cxnLst/>
                    <a:rect l="l" t="t" r="r" b="b"/>
                    <a:pathLst>
                      <a:path w="1391" h="1386" extrusionOk="0">
                        <a:moveTo>
                          <a:pt x="660" y="0"/>
                        </a:moveTo>
                        <a:cubicBezTo>
                          <a:pt x="578" y="0"/>
                          <a:pt x="502" y="21"/>
                          <a:pt x="428" y="59"/>
                        </a:cubicBezTo>
                        <a:cubicBezTo>
                          <a:pt x="344" y="89"/>
                          <a:pt x="270" y="137"/>
                          <a:pt x="206" y="204"/>
                        </a:cubicBezTo>
                        <a:cubicBezTo>
                          <a:pt x="138" y="264"/>
                          <a:pt x="91" y="342"/>
                          <a:pt x="61" y="426"/>
                        </a:cubicBezTo>
                        <a:cubicBezTo>
                          <a:pt x="17" y="510"/>
                          <a:pt x="1" y="598"/>
                          <a:pt x="4" y="692"/>
                        </a:cubicBezTo>
                        <a:cubicBezTo>
                          <a:pt x="11" y="755"/>
                          <a:pt x="21" y="816"/>
                          <a:pt x="28" y="877"/>
                        </a:cubicBezTo>
                        <a:cubicBezTo>
                          <a:pt x="61" y="995"/>
                          <a:pt x="118" y="1096"/>
                          <a:pt x="206" y="1184"/>
                        </a:cubicBezTo>
                        <a:cubicBezTo>
                          <a:pt x="253" y="1220"/>
                          <a:pt x="300" y="1254"/>
                          <a:pt x="347" y="1291"/>
                        </a:cubicBezTo>
                        <a:cubicBezTo>
                          <a:pt x="455" y="1355"/>
                          <a:pt x="570" y="1386"/>
                          <a:pt x="694" y="1386"/>
                        </a:cubicBezTo>
                        <a:cubicBezTo>
                          <a:pt x="701" y="1386"/>
                          <a:pt x="708" y="1386"/>
                          <a:pt x="714" y="1386"/>
                        </a:cubicBezTo>
                        <a:cubicBezTo>
                          <a:pt x="804" y="1386"/>
                          <a:pt x="885" y="1366"/>
                          <a:pt x="963" y="1325"/>
                        </a:cubicBezTo>
                        <a:cubicBezTo>
                          <a:pt x="1047" y="1298"/>
                          <a:pt x="1121" y="1251"/>
                          <a:pt x="1185" y="1184"/>
                        </a:cubicBezTo>
                        <a:cubicBezTo>
                          <a:pt x="1253" y="1119"/>
                          <a:pt x="1300" y="1046"/>
                          <a:pt x="1327" y="961"/>
                        </a:cubicBezTo>
                        <a:cubicBezTo>
                          <a:pt x="1370" y="877"/>
                          <a:pt x="1391" y="789"/>
                          <a:pt x="1387" y="692"/>
                        </a:cubicBezTo>
                        <a:cubicBezTo>
                          <a:pt x="1381" y="631"/>
                          <a:pt x="1370" y="570"/>
                          <a:pt x="1364" y="510"/>
                        </a:cubicBezTo>
                        <a:cubicBezTo>
                          <a:pt x="1330" y="392"/>
                          <a:pt x="1269" y="288"/>
                          <a:pt x="1185" y="204"/>
                        </a:cubicBezTo>
                        <a:cubicBezTo>
                          <a:pt x="1138" y="166"/>
                          <a:pt x="1092" y="129"/>
                          <a:pt x="1044" y="96"/>
                        </a:cubicBezTo>
                        <a:cubicBezTo>
                          <a:pt x="936" y="32"/>
                          <a:pt x="822" y="2"/>
                          <a:pt x="694" y="2"/>
                        </a:cubicBezTo>
                        <a:cubicBezTo>
                          <a:pt x="683" y="1"/>
                          <a:pt x="671" y="0"/>
                          <a:pt x="660"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3922423" y="3425613"/>
                    <a:ext cx="82629" cy="81188"/>
                  </a:xfrm>
                  <a:custGeom>
                    <a:avLst/>
                    <a:gdLst/>
                    <a:ahLst/>
                    <a:cxnLst/>
                    <a:rect l="l" t="t" r="r" b="b"/>
                    <a:pathLst>
                      <a:path w="1606" h="1578" extrusionOk="0">
                        <a:moveTo>
                          <a:pt x="815" y="1"/>
                        </a:moveTo>
                        <a:cubicBezTo>
                          <a:pt x="772" y="1"/>
                          <a:pt x="730" y="6"/>
                          <a:pt x="687" y="15"/>
                        </a:cubicBezTo>
                        <a:cubicBezTo>
                          <a:pt x="616" y="15"/>
                          <a:pt x="549" y="35"/>
                          <a:pt x="488" y="69"/>
                        </a:cubicBezTo>
                        <a:cubicBezTo>
                          <a:pt x="421" y="89"/>
                          <a:pt x="364" y="123"/>
                          <a:pt x="313" y="169"/>
                        </a:cubicBezTo>
                        <a:cubicBezTo>
                          <a:pt x="255" y="207"/>
                          <a:pt x="209" y="254"/>
                          <a:pt x="171" y="311"/>
                        </a:cubicBezTo>
                        <a:cubicBezTo>
                          <a:pt x="125" y="362"/>
                          <a:pt x="91" y="419"/>
                          <a:pt x="70" y="486"/>
                        </a:cubicBezTo>
                        <a:cubicBezTo>
                          <a:pt x="24" y="581"/>
                          <a:pt x="0" y="682"/>
                          <a:pt x="3" y="789"/>
                        </a:cubicBezTo>
                        <a:cubicBezTo>
                          <a:pt x="13" y="860"/>
                          <a:pt x="24" y="927"/>
                          <a:pt x="33" y="998"/>
                        </a:cubicBezTo>
                        <a:cubicBezTo>
                          <a:pt x="57" y="1062"/>
                          <a:pt x="84" y="1123"/>
                          <a:pt x="111" y="1187"/>
                        </a:cubicBezTo>
                        <a:cubicBezTo>
                          <a:pt x="151" y="1240"/>
                          <a:pt x="195" y="1294"/>
                          <a:pt x="235" y="1345"/>
                        </a:cubicBezTo>
                        <a:cubicBezTo>
                          <a:pt x="289" y="1389"/>
                          <a:pt x="340" y="1429"/>
                          <a:pt x="394" y="1469"/>
                        </a:cubicBezTo>
                        <a:cubicBezTo>
                          <a:pt x="457" y="1496"/>
                          <a:pt x="518" y="1523"/>
                          <a:pt x="583" y="1547"/>
                        </a:cubicBezTo>
                        <a:cubicBezTo>
                          <a:pt x="645" y="1567"/>
                          <a:pt x="708" y="1577"/>
                          <a:pt x="771" y="1577"/>
                        </a:cubicBezTo>
                        <a:cubicBezTo>
                          <a:pt x="812" y="1577"/>
                          <a:pt x="854" y="1573"/>
                          <a:pt x="895" y="1563"/>
                        </a:cubicBezTo>
                        <a:cubicBezTo>
                          <a:pt x="966" y="1563"/>
                          <a:pt x="1033" y="1543"/>
                          <a:pt x="1094" y="1510"/>
                        </a:cubicBezTo>
                        <a:cubicBezTo>
                          <a:pt x="1192" y="1476"/>
                          <a:pt x="1276" y="1422"/>
                          <a:pt x="1350" y="1345"/>
                        </a:cubicBezTo>
                        <a:lnTo>
                          <a:pt x="1394" y="1291"/>
                        </a:lnTo>
                        <a:cubicBezTo>
                          <a:pt x="1464" y="1227"/>
                          <a:pt x="1512" y="1150"/>
                          <a:pt x="1542" y="1062"/>
                        </a:cubicBezTo>
                        <a:cubicBezTo>
                          <a:pt x="1585" y="977"/>
                          <a:pt x="1605" y="887"/>
                          <a:pt x="1602" y="789"/>
                        </a:cubicBezTo>
                        <a:cubicBezTo>
                          <a:pt x="1596" y="725"/>
                          <a:pt x="1585" y="665"/>
                          <a:pt x="1579" y="601"/>
                        </a:cubicBezTo>
                        <a:cubicBezTo>
                          <a:pt x="1545" y="480"/>
                          <a:pt x="1481" y="376"/>
                          <a:pt x="1394" y="287"/>
                        </a:cubicBezTo>
                        <a:lnTo>
                          <a:pt x="1350" y="234"/>
                        </a:lnTo>
                        <a:cubicBezTo>
                          <a:pt x="1296" y="190"/>
                          <a:pt x="1242" y="149"/>
                          <a:pt x="1189" y="109"/>
                        </a:cubicBezTo>
                        <a:cubicBezTo>
                          <a:pt x="1128" y="82"/>
                          <a:pt x="1063" y="56"/>
                          <a:pt x="999" y="28"/>
                        </a:cubicBezTo>
                        <a:cubicBezTo>
                          <a:pt x="938" y="10"/>
                          <a:pt x="877" y="1"/>
                          <a:pt x="815"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4053669" y="3463171"/>
                    <a:ext cx="171534" cy="114991"/>
                  </a:xfrm>
                  <a:custGeom>
                    <a:avLst/>
                    <a:gdLst/>
                    <a:ahLst/>
                    <a:cxnLst/>
                    <a:rect l="l" t="t" r="r" b="b"/>
                    <a:pathLst>
                      <a:path w="3334" h="2235" extrusionOk="0">
                        <a:moveTo>
                          <a:pt x="1037" y="0"/>
                        </a:moveTo>
                        <a:cubicBezTo>
                          <a:pt x="950" y="0"/>
                          <a:pt x="863" y="12"/>
                          <a:pt x="782" y="33"/>
                        </a:cubicBezTo>
                        <a:cubicBezTo>
                          <a:pt x="734" y="42"/>
                          <a:pt x="687" y="59"/>
                          <a:pt x="644" y="73"/>
                        </a:cubicBezTo>
                        <a:cubicBezTo>
                          <a:pt x="442" y="130"/>
                          <a:pt x="253" y="272"/>
                          <a:pt x="148" y="453"/>
                        </a:cubicBezTo>
                        <a:cubicBezTo>
                          <a:pt x="44" y="631"/>
                          <a:pt x="1" y="891"/>
                          <a:pt x="64" y="1093"/>
                        </a:cubicBezTo>
                        <a:cubicBezTo>
                          <a:pt x="128" y="1291"/>
                          <a:pt x="253" y="1487"/>
                          <a:pt x="445" y="1588"/>
                        </a:cubicBezTo>
                        <a:cubicBezTo>
                          <a:pt x="582" y="1661"/>
                          <a:pt x="721" y="1695"/>
                          <a:pt x="868" y="1695"/>
                        </a:cubicBezTo>
                        <a:cubicBezTo>
                          <a:pt x="939" y="1695"/>
                          <a:pt x="1011" y="1687"/>
                          <a:pt x="1085" y="1672"/>
                        </a:cubicBezTo>
                        <a:cubicBezTo>
                          <a:pt x="1307" y="1621"/>
                          <a:pt x="1506" y="1540"/>
                          <a:pt x="1657" y="1369"/>
                        </a:cubicBezTo>
                        <a:cubicBezTo>
                          <a:pt x="1657" y="1513"/>
                          <a:pt x="1691" y="1658"/>
                          <a:pt x="1768" y="1782"/>
                        </a:cubicBezTo>
                        <a:cubicBezTo>
                          <a:pt x="1784" y="1807"/>
                          <a:pt x="1798" y="1830"/>
                          <a:pt x="1815" y="1857"/>
                        </a:cubicBezTo>
                        <a:cubicBezTo>
                          <a:pt x="1882" y="1972"/>
                          <a:pt x="1973" y="2062"/>
                          <a:pt x="2087" y="2130"/>
                        </a:cubicBezTo>
                        <a:cubicBezTo>
                          <a:pt x="2209" y="2200"/>
                          <a:pt x="2337" y="2234"/>
                          <a:pt x="2475" y="2234"/>
                        </a:cubicBezTo>
                        <a:cubicBezTo>
                          <a:pt x="2613" y="2234"/>
                          <a:pt x="2741" y="2200"/>
                          <a:pt x="2859" y="2130"/>
                        </a:cubicBezTo>
                        <a:cubicBezTo>
                          <a:pt x="2973" y="2062"/>
                          <a:pt x="3067" y="1972"/>
                          <a:pt x="3134" y="1857"/>
                        </a:cubicBezTo>
                        <a:cubicBezTo>
                          <a:pt x="3148" y="1830"/>
                          <a:pt x="3165" y="1807"/>
                          <a:pt x="3178" y="1782"/>
                        </a:cubicBezTo>
                        <a:cubicBezTo>
                          <a:pt x="3333" y="1537"/>
                          <a:pt x="3324" y="1204"/>
                          <a:pt x="3178" y="958"/>
                        </a:cubicBezTo>
                        <a:cubicBezTo>
                          <a:pt x="3033" y="709"/>
                          <a:pt x="2761" y="554"/>
                          <a:pt x="2475" y="554"/>
                        </a:cubicBezTo>
                        <a:cubicBezTo>
                          <a:pt x="2259" y="554"/>
                          <a:pt x="2054" y="638"/>
                          <a:pt x="1906" y="786"/>
                        </a:cubicBezTo>
                        <a:cubicBezTo>
                          <a:pt x="1906" y="722"/>
                          <a:pt x="1896" y="662"/>
                          <a:pt x="1879" y="601"/>
                        </a:cubicBezTo>
                        <a:cubicBezTo>
                          <a:pt x="1809" y="386"/>
                          <a:pt x="1657" y="227"/>
                          <a:pt x="1465" y="113"/>
                        </a:cubicBezTo>
                        <a:cubicBezTo>
                          <a:pt x="1339" y="34"/>
                          <a:pt x="1188" y="0"/>
                          <a:pt x="1037"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4062518" y="3639230"/>
                    <a:ext cx="102077" cy="79182"/>
                  </a:xfrm>
                  <a:custGeom>
                    <a:avLst/>
                    <a:gdLst/>
                    <a:ahLst/>
                    <a:cxnLst/>
                    <a:rect l="l" t="t" r="r" b="b"/>
                    <a:pathLst>
                      <a:path w="1984" h="1539" extrusionOk="0">
                        <a:moveTo>
                          <a:pt x="994" y="1"/>
                        </a:moveTo>
                        <a:cubicBezTo>
                          <a:pt x="1" y="1"/>
                          <a:pt x="1" y="1539"/>
                          <a:pt x="994" y="1539"/>
                        </a:cubicBezTo>
                        <a:cubicBezTo>
                          <a:pt x="1983" y="1539"/>
                          <a:pt x="1983" y="1"/>
                          <a:pt x="994"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4413760" y="3951011"/>
                    <a:ext cx="73831" cy="57367"/>
                  </a:xfrm>
                  <a:custGeom>
                    <a:avLst/>
                    <a:gdLst/>
                    <a:ahLst/>
                    <a:cxnLst/>
                    <a:rect l="l" t="t" r="r" b="b"/>
                    <a:pathLst>
                      <a:path w="1435" h="1115" extrusionOk="0">
                        <a:moveTo>
                          <a:pt x="717" y="0"/>
                        </a:moveTo>
                        <a:cubicBezTo>
                          <a:pt x="1" y="0"/>
                          <a:pt x="1" y="1114"/>
                          <a:pt x="717" y="1114"/>
                        </a:cubicBezTo>
                        <a:cubicBezTo>
                          <a:pt x="1435" y="1114"/>
                          <a:pt x="1435" y="0"/>
                          <a:pt x="717"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4345848" y="3853978"/>
                    <a:ext cx="71927" cy="64621"/>
                  </a:xfrm>
                  <a:custGeom>
                    <a:avLst/>
                    <a:gdLst/>
                    <a:ahLst/>
                    <a:cxnLst/>
                    <a:rect l="l" t="t" r="r" b="b"/>
                    <a:pathLst>
                      <a:path w="1398" h="1256" extrusionOk="0">
                        <a:moveTo>
                          <a:pt x="761" y="0"/>
                        </a:moveTo>
                        <a:cubicBezTo>
                          <a:pt x="757" y="0"/>
                          <a:pt x="754" y="0"/>
                          <a:pt x="751" y="0"/>
                        </a:cubicBezTo>
                        <a:cubicBezTo>
                          <a:pt x="707" y="0"/>
                          <a:pt x="667" y="4"/>
                          <a:pt x="627" y="8"/>
                        </a:cubicBezTo>
                        <a:cubicBezTo>
                          <a:pt x="462" y="14"/>
                          <a:pt x="303" y="71"/>
                          <a:pt x="185" y="189"/>
                        </a:cubicBezTo>
                        <a:cubicBezTo>
                          <a:pt x="125" y="246"/>
                          <a:pt x="81" y="311"/>
                          <a:pt x="58" y="387"/>
                        </a:cubicBezTo>
                        <a:cubicBezTo>
                          <a:pt x="17" y="462"/>
                          <a:pt x="0" y="542"/>
                          <a:pt x="4" y="626"/>
                        </a:cubicBezTo>
                        <a:cubicBezTo>
                          <a:pt x="11" y="788"/>
                          <a:pt x="64" y="957"/>
                          <a:pt x="185" y="1068"/>
                        </a:cubicBezTo>
                        <a:cubicBezTo>
                          <a:pt x="230" y="1102"/>
                          <a:pt x="270" y="1131"/>
                          <a:pt x="311" y="1165"/>
                        </a:cubicBezTo>
                        <a:cubicBezTo>
                          <a:pt x="408" y="1223"/>
                          <a:pt x="513" y="1249"/>
                          <a:pt x="627" y="1249"/>
                        </a:cubicBezTo>
                        <a:cubicBezTo>
                          <a:pt x="667" y="1253"/>
                          <a:pt x="707" y="1256"/>
                          <a:pt x="751" y="1256"/>
                        </a:cubicBezTo>
                        <a:cubicBezTo>
                          <a:pt x="755" y="1256"/>
                          <a:pt x="759" y="1256"/>
                          <a:pt x="763" y="1256"/>
                        </a:cubicBezTo>
                        <a:cubicBezTo>
                          <a:pt x="938" y="1256"/>
                          <a:pt x="1121" y="1169"/>
                          <a:pt x="1229" y="1030"/>
                        </a:cubicBezTo>
                        <a:cubicBezTo>
                          <a:pt x="1283" y="977"/>
                          <a:pt x="1324" y="917"/>
                          <a:pt x="1347" y="845"/>
                        </a:cubicBezTo>
                        <a:cubicBezTo>
                          <a:pt x="1381" y="778"/>
                          <a:pt x="1397" y="707"/>
                          <a:pt x="1394" y="626"/>
                        </a:cubicBezTo>
                        <a:cubicBezTo>
                          <a:pt x="1388" y="576"/>
                          <a:pt x="1381" y="526"/>
                          <a:pt x="1374" y="479"/>
                        </a:cubicBezTo>
                        <a:cubicBezTo>
                          <a:pt x="1347" y="381"/>
                          <a:pt x="1300" y="297"/>
                          <a:pt x="1229" y="226"/>
                        </a:cubicBezTo>
                        <a:cubicBezTo>
                          <a:pt x="1121" y="87"/>
                          <a:pt x="936" y="0"/>
                          <a:pt x="761"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4581072" y="3922920"/>
                    <a:ext cx="85767" cy="82269"/>
                  </a:xfrm>
                  <a:custGeom>
                    <a:avLst/>
                    <a:gdLst/>
                    <a:ahLst/>
                    <a:cxnLst/>
                    <a:rect l="l" t="t" r="r" b="b"/>
                    <a:pathLst>
                      <a:path w="1667" h="1599" extrusionOk="0">
                        <a:moveTo>
                          <a:pt x="844" y="1"/>
                        </a:moveTo>
                        <a:cubicBezTo>
                          <a:pt x="767" y="1"/>
                          <a:pt x="690" y="12"/>
                          <a:pt x="610" y="34"/>
                        </a:cubicBezTo>
                        <a:cubicBezTo>
                          <a:pt x="602" y="34"/>
                          <a:pt x="593" y="37"/>
                          <a:pt x="582" y="41"/>
                        </a:cubicBezTo>
                        <a:cubicBezTo>
                          <a:pt x="518" y="68"/>
                          <a:pt x="458" y="94"/>
                          <a:pt x="394" y="122"/>
                        </a:cubicBezTo>
                        <a:cubicBezTo>
                          <a:pt x="303" y="169"/>
                          <a:pt x="229" y="236"/>
                          <a:pt x="172" y="324"/>
                        </a:cubicBezTo>
                        <a:cubicBezTo>
                          <a:pt x="125" y="371"/>
                          <a:pt x="91" y="431"/>
                          <a:pt x="71" y="495"/>
                        </a:cubicBezTo>
                        <a:cubicBezTo>
                          <a:pt x="24" y="590"/>
                          <a:pt x="1" y="691"/>
                          <a:pt x="4" y="801"/>
                        </a:cubicBezTo>
                        <a:cubicBezTo>
                          <a:pt x="13" y="869"/>
                          <a:pt x="24" y="940"/>
                          <a:pt x="30" y="1011"/>
                        </a:cubicBezTo>
                        <a:cubicBezTo>
                          <a:pt x="57" y="1071"/>
                          <a:pt x="85" y="1135"/>
                          <a:pt x="111" y="1199"/>
                        </a:cubicBezTo>
                        <a:cubicBezTo>
                          <a:pt x="162" y="1289"/>
                          <a:pt x="229" y="1364"/>
                          <a:pt x="313" y="1418"/>
                        </a:cubicBezTo>
                        <a:cubicBezTo>
                          <a:pt x="391" y="1488"/>
                          <a:pt x="478" y="1536"/>
                          <a:pt x="582" y="1559"/>
                        </a:cubicBezTo>
                        <a:cubicBezTo>
                          <a:pt x="593" y="1562"/>
                          <a:pt x="602" y="1566"/>
                          <a:pt x="610" y="1566"/>
                        </a:cubicBezTo>
                        <a:cubicBezTo>
                          <a:pt x="690" y="1587"/>
                          <a:pt x="767" y="1599"/>
                          <a:pt x="844" y="1599"/>
                        </a:cubicBezTo>
                        <a:cubicBezTo>
                          <a:pt x="912" y="1599"/>
                          <a:pt x="981" y="1589"/>
                          <a:pt x="1051" y="1569"/>
                        </a:cubicBezTo>
                        <a:cubicBezTo>
                          <a:pt x="1128" y="1549"/>
                          <a:pt x="1208" y="1505"/>
                          <a:pt x="1283" y="1471"/>
                        </a:cubicBezTo>
                        <a:cubicBezTo>
                          <a:pt x="1401" y="1401"/>
                          <a:pt x="1491" y="1306"/>
                          <a:pt x="1562" y="1192"/>
                        </a:cubicBezTo>
                        <a:cubicBezTo>
                          <a:pt x="1633" y="1071"/>
                          <a:pt x="1666" y="940"/>
                          <a:pt x="1666" y="801"/>
                        </a:cubicBezTo>
                        <a:cubicBezTo>
                          <a:pt x="1666" y="660"/>
                          <a:pt x="1633" y="529"/>
                          <a:pt x="1562" y="408"/>
                        </a:cubicBezTo>
                        <a:cubicBezTo>
                          <a:pt x="1491" y="293"/>
                          <a:pt x="1401" y="199"/>
                          <a:pt x="1283" y="132"/>
                        </a:cubicBezTo>
                        <a:cubicBezTo>
                          <a:pt x="1208" y="94"/>
                          <a:pt x="1128" y="51"/>
                          <a:pt x="1051" y="31"/>
                        </a:cubicBezTo>
                        <a:cubicBezTo>
                          <a:pt x="981" y="10"/>
                          <a:pt x="912" y="1"/>
                          <a:pt x="844"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4539296" y="4042745"/>
                    <a:ext cx="81960" cy="88751"/>
                  </a:xfrm>
                  <a:custGeom>
                    <a:avLst/>
                    <a:gdLst/>
                    <a:ahLst/>
                    <a:cxnLst/>
                    <a:rect l="l" t="t" r="r" b="b"/>
                    <a:pathLst>
                      <a:path w="1593" h="1725" extrusionOk="0">
                        <a:moveTo>
                          <a:pt x="776" y="1"/>
                        </a:moveTo>
                        <a:cubicBezTo>
                          <a:pt x="675" y="1"/>
                          <a:pt x="581" y="24"/>
                          <a:pt x="493" y="71"/>
                        </a:cubicBezTo>
                        <a:cubicBezTo>
                          <a:pt x="395" y="102"/>
                          <a:pt x="311" y="156"/>
                          <a:pt x="240" y="233"/>
                        </a:cubicBezTo>
                        <a:cubicBezTo>
                          <a:pt x="142" y="331"/>
                          <a:pt x="75" y="445"/>
                          <a:pt x="38" y="580"/>
                        </a:cubicBezTo>
                        <a:cubicBezTo>
                          <a:pt x="1" y="722"/>
                          <a:pt x="1" y="859"/>
                          <a:pt x="38" y="997"/>
                        </a:cubicBezTo>
                        <a:cubicBezTo>
                          <a:pt x="58" y="1129"/>
                          <a:pt x="78" y="1250"/>
                          <a:pt x="162" y="1361"/>
                        </a:cubicBezTo>
                        <a:cubicBezTo>
                          <a:pt x="230" y="1472"/>
                          <a:pt x="317" y="1559"/>
                          <a:pt x="425" y="1623"/>
                        </a:cubicBezTo>
                        <a:cubicBezTo>
                          <a:pt x="539" y="1691"/>
                          <a:pt x="664" y="1724"/>
                          <a:pt x="796" y="1724"/>
                        </a:cubicBezTo>
                        <a:cubicBezTo>
                          <a:pt x="930" y="1724"/>
                          <a:pt x="1055" y="1691"/>
                          <a:pt x="1169" y="1623"/>
                        </a:cubicBezTo>
                        <a:cubicBezTo>
                          <a:pt x="1277" y="1559"/>
                          <a:pt x="1364" y="1472"/>
                          <a:pt x="1431" y="1361"/>
                        </a:cubicBezTo>
                        <a:cubicBezTo>
                          <a:pt x="1515" y="1250"/>
                          <a:pt x="1536" y="1129"/>
                          <a:pt x="1556" y="997"/>
                        </a:cubicBezTo>
                        <a:cubicBezTo>
                          <a:pt x="1593" y="859"/>
                          <a:pt x="1593" y="722"/>
                          <a:pt x="1556" y="580"/>
                        </a:cubicBezTo>
                        <a:cubicBezTo>
                          <a:pt x="1519" y="445"/>
                          <a:pt x="1452" y="331"/>
                          <a:pt x="1354" y="233"/>
                        </a:cubicBezTo>
                        <a:cubicBezTo>
                          <a:pt x="1200" y="91"/>
                          <a:pt x="1010" y="1"/>
                          <a:pt x="796" y="1"/>
                        </a:cubicBezTo>
                        <a:cubicBezTo>
                          <a:pt x="789" y="1"/>
                          <a:pt x="782" y="1"/>
                          <a:pt x="776"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4638387" y="4136126"/>
                    <a:ext cx="91118" cy="70744"/>
                  </a:xfrm>
                  <a:custGeom>
                    <a:avLst/>
                    <a:gdLst/>
                    <a:ahLst/>
                    <a:cxnLst/>
                    <a:rect l="l" t="t" r="r" b="b"/>
                    <a:pathLst>
                      <a:path w="1771" h="1375" extrusionOk="0">
                        <a:moveTo>
                          <a:pt x="886" y="1"/>
                        </a:moveTo>
                        <a:cubicBezTo>
                          <a:pt x="4" y="1"/>
                          <a:pt x="1" y="1374"/>
                          <a:pt x="886" y="1374"/>
                        </a:cubicBezTo>
                        <a:cubicBezTo>
                          <a:pt x="1771" y="1374"/>
                          <a:pt x="1771" y="1"/>
                          <a:pt x="886"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4689321" y="4229814"/>
                    <a:ext cx="103569" cy="80416"/>
                  </a:xfrm>
                  <a:custGeom>
                    <a:avLst/>
                    <a:gdLst/>
                    <a:ahLst/>
                    <a:cxnLst/>
                    <a:rect l="l" t="t" r="r" b="b"/>
                    <a:pathLst>
                      <a:path w="2013" h="1563" extrusionOk="0">
                        <a:moveTo>
                          <a:pt x="1007" y="1"/>
                        </a:moveTo>
                        <a:cubicBezTo>
                          <a:pt x="0" y="1"/>
                          <a:pt x="0" y="1562"/>
                          <a:pt x="1007" y="1562"/>
                        </a:cubicBezTo>
                        <a:cubicBezTo>
                          <a:pt x="2013" y="1562"/>
                          <a:pt x="2013" y="1"/>
                          <a:pt x="1007"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4"/>
                  <p:cNvSpPr/>
                  <p:nvPr/>
                </p:nvSpPr>
                <p:spPr>
                  <a:xfrm>
                    <a:off x="4580352" y="4363685"/>
                    <a:ext cx="77689" cy="71979"/>
                  </a:xfrm>
                  <a:custGeom>
                    <a:avLst/>
                    <a:gdLst/>
                    <a:ahLst/>
                    <a:cxnLst/>
                    <a:rect l="l" t="t" r="r" b="b"/>
                    <a:pathLst>
                      <a:path w="1510" h="1399" extrusionOk="0">
                        <a:moveTo>
                          <a:pt x="685" y="1"/>
                        </a:moveTo>
                        <a:cubicBezTo>
                          <a:pt x="598" y="1"/>
                          <a:pt x="514" y="21"/>
                          <a:pt x="435" y="62"/>
                        </a:cubicBezTo>
                        <a:cubicBezTo>
                          <a:pt x="347" y="91"/>
                          <a:pt x="273" y="139"/>
                          <a:pt x="209" y="206"/>
                        </a:cubicBezTo>
                        <a:cubicBezTo>
                          <a:pt x="142" y="270"/>
                          <a:pt x="95" y="344"/>
                          <a:pt x="65" y="432"/>
                        </a:cubicBezTo>
                        <a:cubicBezTo>
                          <a:pt x="21" y="516"/>
                          <a:pt x="1" y="604"/>
                          <a:pt x="7" y="701"/>
                        </a:cubicBezTo>
                        <a:lnTo>
                          <a:pt x="31" y="886"/>
                        </a:lnTo>
                        <a:cubicBezTo>
                          <a:pt x="65" y="1004"/>
                          <a:pt x="125" y="1109"/>
                          <a:pt x="209" y="1196"/>
                        </a:cubicBezTo>
                        <a:cubicBezTo>
                          <a:pt x="257" y="1230"/>
                          <a:pt x="304" y="1266"/>
                          <a:pt x="351" y="1303"/>
                        </a:cubicBezTo>
                        <a:cubicBezTo>
                          <a:pt x="462" y="1367"/>
                          <a:pt x="580" y="1398"/>
                          <a:pt x="704" y="1398"/>
                        </a:cubicBezTo>
                        <a:lnTo>
                          <a:pt x="805" y="1398"/>
                        </a:lnTo>
                        <a:cubicBezTo>
                          <a:pt x="813" y="1398"/>
                          <a:pt x="821" y="1398"/>
                          <a:pt x="828" y="1398"/>
                        </a:cubicBezTo>
                        <a:cubicBezTo>
                          <a:pt x="917" y="1398"/>
                          <a:pt x="997" y="1381"/>
                          <a:pt x="1075" y="1341"/>
                        </a:cubicBezTo>
                        <a:cubicBezTo>
                          <a:pt x="1162" y="1311"/>
                          <a:pt x="1236" y="1263"/>
                          <a:pt x="1300" y="1196"/>
                        </a:cubicBezTo>
                        <a:cubicBezTo>
                          <a:pt x="1368" y="1132"/>
                          <a:pt x="1415" y="1058"/>
                          <a:pt x="1445" y="970"/>
                        </a:cubicBezTo>
                        <a:cubicBezTo>
                          <a:pt x="1489" y="886"/>
                          <a:pt x="1509" y="795"/>
                          <a:pt x="1505" y="701"/>
                        </a:cubicBezTo>
                        <a:cubicBezTo>
                          <a:pt x="1495" y="637"/>
                          <a:pt x="1489" y="576"/>
                          <a:pt x="1478" y="516"/>
                        </a:cubicBezTo>
                        <a:cubicBezTo>
                          <a:pt x="1445" y="398"/>
                          <a:pt x="1388" y="293"/>
                          <a:pt x="1300" y="206"/>
                        </a:cubicBezTo>
                        <a:cubicBezTo>
                          <a:pt x="1253" y="169"/>
                          <a:pt x="1206" y="132"/>
                          <a:pt x="1159" y="99"/>
                        </a:cubicBezTo>
                        <a:cubicBezTo>
                          <a:pt x="1048" y="34"/>
                          <a:pt x="933" y="1"/>
                          <a:pt x="805" y="1"/>
                        </a:cubicBezTo>
                        <a:lnTo>
                          <a:pt x="704" y="1"/>
                        </a:lnTo>
                        <a:cubicBezTo>
                          <a:pt x="698" y="1"/>
                          <a:pt x="691" y="1"/>
                          <a:pt x="685"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4675996" y="4376856"/>
                    <a:ext cx="99093" cy="76763"/>
                  </a:xfrm>
                  <a:custGeom>
                    <a:avLst/>
                    <a:gdLst/>
                    <a:ahLst/>
                    <a:cxnLst/>
                    <a:rect l="l" t="t" r="r" b="b"/>
                    <a:pathLst>
                      <a:path w="1926" h="1492" extrusionOk="0">
                        <a:moveTo>
                          <a:pt x="963" y="0"/>
                        </a:moveTo>
                        <a:cubicBezTo>
                          <a:pt x="3" y="0"/>
                          <a:pt x="0" y="1492"/>
                          <a:pt x="963" y="1492"/>
                        </a:cubicBezTo>
                        <a:cubicBezTo>
                          <a:pt x="1922" y="1492"/>
                          <a:pt x="1925" y="0"/>
                          <a:pt x="963"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4685308" y="4725115"/>
                    <a:ext cx="87362" cy="80313"/>
                  </a:xfrm>
                  <a:custGeom>
                    <a:avLst/>
                    <a:gdLst/>
                    <a:ahLst/>
                    <a:cxnLst/>
                    <a:rect l="l" t="t" r="r" b="b"/>
                    <a:pathLst>
                      <a:path w="1698" h="1561" extrusionOk="0">
                        <a:moveTo>
                          <a:pt x="754" y="1"/>
                        </a:moveTo>
                        <a:cubicBezTo>
                          <a:pt x="695" y="1"/>
                          <a:pt x="638" y="10"/>
                          <a:pt x="580" y="28"/>
                        </a:cubicBezTo>
                        <a:cubicBezTo>
                          <a:pt x="482" y="52"/>
                          <a:pt x="402" y="95"/>
                          <a:pt x="327" y="159"/>
                        </a:cubicBezTo>
                        <a:cubicBezTo>
                          <a:pt x="246" y="213"/>
                          <a:pt x="183" y="280"/>
                          <a:pt x="139" y="369"/>
                        </a:cubicBezTo>
                        <a:cubicBezTo>
                          <a:pt x="48" y="540"/>
                          <a:pt x="1" y="749"/>
                          <a:pt x="65" y="937"/>
                        </a:cubicBezTo>
                        <a:cubicBezTo>
                          <a:pt x="122" y="1116"/>
                          <a:pt x="233" y="1294"/>
                          <a:pt x="405" y="1382"/>
                        </a:cubicBezTo>
                        <a:cubicBezTo>
                          <a:pt x="439" y="1399"/>
                          <a:pt x="475" y="1416"/>
                          <a:pt x="512" y="1436"/>
                        </a:cubicBezTo>
                        <a:cubicBezTo>
                          <a:pt x="613" y="1486"/>
                          <a:pt x="688" y="1509"/>
                          <a:pt x="789" y="1533"/>
                        </a:cubicBezTo>
                        <a:cubicBezTo>
                          <a:pt x="852" y="1543"/>
                          <a:pt x="913" y="1550"/>
                          <a:pt x="977" y="1560"/>
                        </a:cubicBezTo>
                        <a:cubicBezTo>
                          <a:pt x="984" y="1560"/>
                          <a:pt x="991" y="1561"/>
                          <a:pt x="997" y="1561"/>
                        </a:cubicBezTo>
                        <a:cubicBezTo>
                          <a:pt x="1090" y="1561"/>
                          <a:pt x="1175" y="1540"/>
                          <a:pt x="1253" y="1496"/>
                        </a:cubicBezTo>
                        <a:cubicBezTo>
                          <a:pt x="1314" y="1479"/>
                          <a:pt x="1368" y="1449"/>
                          <a:pt x="1411" y="1405"/>
                        </a:cubicBezTo>
                        <a:cubicBezTo>
                          <a:pt x="1489" y="1355"/>
                          <a:pt x="1553" y="1287"/>
                          <a:pt x="1596" y="1203"/>
                        </a:cubicBezTo>
                        <a:cubicBezTo>
                          <a:pt x="1620" y="1146"/>
                          <a:pt x="1643" y="1088"/>
                          <a:pt x="1671" y="1032"/>
                        </a:cubicBezTo>
                        <a:cubicBezTo>
                          <a:pt x="1677" y="971"/>
                          <a:pt x="1687" y="907"/>
                          <a:pt x="1694" y="843"/>
                        </a:cubicBezTo>
                        <a:cubicBezTo>
                          <a:pt x="1697" y="745"/>
                          <a:pt x="1677" y="651"/>
                          <a:pt x="1634" y="567"/>
                        </a:cubicBezTo>
                        <a:cubicBezTo>
                          <a:pt x="1603" y="476"/>
                          <a:pt x="1556" y="402"/>
                          <a:pt x="1485" y="335"/>
                        </a:cubicBezTo>
                        <a:cubicBezTo>
                          <a:pt x="1415" y="274"/>
                          <a:pt x="1337" y="200"/>
                          <a:pt x="1260" y="156"/>
                        </a:cubicBezTo>
                        <a:cubicBezTo>
                          <a:pt x="1222" y="139"/>
                          <a:pt x="1186" y="119"/>
                          <a:pt x="1149" y="103"/>
                        </a:cubicBezTo>
                        <a:cubicBezTo>
                          <a:pt x="1065" y="49"/>
                          <a:pt x="974" y="18"/>
                          <a:pt x="876" y="15"/>
                        </a:cubicBezTo>
                        <a:cubicBezTo>
                          <a:pt x="835" y="5"/>
                          <a:pt x="794" y="1"/>
                          <a:pt x="754"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4873560" y="4761541"/>
                    <a:ext cx="86848" cy="85973"/>
                  </a:xfrm>
                  <a:custGeom>
                    <a:avLst/>
                    <a:gdLst/>
                    <a:ahLst/>
                    <a:cxnLst/>
                    <a:rect l="l" t="t" r="r" b="b"/>
                    <a:pathLst>
                      <a:path w="1688" h="1671" extrusionOk="0">
                        <a:moveTo>
                          <a:pt x="815" y="0"/>
                        </a:moveTo>
                        <a:cubicBezTo>
                          <a:pt x="750" y="0"/>
                          <a:pt x="685" y="11"/>
                          <a:pt x="621" y="31"/>
                        </a:cubicBezTo>
                        <a:cubicBezTo>
                          <a:pt x="553" y="57"/>
                          <a:pt x="486" y="88"/>
                          <a:pt x="419" y="115"/>
                        </a:cubicBezTo>
                        <a:cubicBezTo>
                          <a:pt x="324" y="169"/>
                          <a:pt x="243" y="239"/>
                          <a:pt x="186" y="330"/>
                        </a:cubicBezTo>
                        <a:cubicBezTo>
                          <a:pt x="112" y="411"/>
                          <a:pt x="62" y="506"/>
                          <a:pt x="35" y="613"/>
                        </a:cubicBezTo>
                        <a:cubicBezTo>
                          <a:pt x="28" y="687"/>
                          <a:pt x="18" y="761"/>
                          <a:pt x="7" y="835"/>
                        </a:cubicBezTo>
                        <a:cubicBezTo>
                          <a:pt x="1" y="950"/>
                          <a:pt x="24" y="1057"/>
                          <a:pt x="78" y="1158"/>
                        </a:cubicBezTo>
                        <a:cubicBezTo>
                          <a:pt x="99" y="1229"/>
                          <a:pt x="133" y="1289"/>
                          <a:pt x="186" y="1340"/>
                        </a:cubicBezTo>
                        <a:cubicBezTo>
                          <a:pt x="243" y="1431"/>
                          <a:pt x="324" y="1505"/>
                          <a:pt x="419" y="1556"/>
                        </a:cubicBezTo>
                        <a:cubicBezTo>
                          <a:pt x="486" y="1586"/>
                          <a:pt x="553" y="1612"/>
                          <a:pt x="621" y="1640"/>
                        </a:cubicBezTo>
                        <a:cubicBezTo>
                          <a:pt x="695" y="1660"/>
                          <a:pt x="768" y="1670"/>
                          <a:pt x="842" y="1670"/>
                        </a:cubicBezTo>
                        <a:cubicBezTo>
                          <a:pt x="916" y="1670"/>
                          <a:pt x="991" y="1660"/>
                          <a:pt x="1065" y="1640"/>
                        </a:cubicBezTo>
                        <a:cubicBezTo>
                          <a:pt x="1126" y="1617"/>
                          <a:pt x="1206" y="1592"/>
                          <a:pt x="1256" y="1559"/>
                        </a:cubicBezTo>
                        <a:lnTo>
                          <a:pt x="1260" y="1559"/>
                        </a:lnTo>
                        <a:lnTo>
                          <a:pt x="1264" y="1556"/>
                        </a:lnTo>
                        <a:cubicBezTo>
                          <a:pt x="1294" y="1539"/>
                          <a:pt x="1320" y="1519"/>
                          <a:pt x="1348" y="1491"/>
                        </a:cubicBezTo>
                        <a:cubicBezTo>
                          <a:pt x="1438" y="1431"/>
                          <a:pt x="1509" y="1354"/>
                          <a:pt x="1563" y="1256"/>
                        </a:cubicBezTo>
                        <a:cubicBezTo>
                          <a:pt x="1590" y="1192"/>
                          <a:pt x="1617" y="1124"/>
                          <a:pt x="1647" y="1057"/>
                        </a:cubicBezTo>
                        <a:cubicBezTo>
                          <a:pt x="1681" y="946"/>
                          <a:pt x="1688" y="835"/>
                          <a:pt x="1660" y="724"/>
                        </a:cubicBezTo>
                        <a:cubicBezTo>
                          <a:pt x="1657" y="613"/>
                          <a:pt x="1623" y="509"/>
                          <a:pt x="1563" y="414"/>
                        </a:cubicBezTo>
                        <a:cubicBezTo>
                          <a:pt x="1519" y="357"/>
                          <a:pt x="1475" y="304"/>
                          <a:pt x="1432" y="246"/>
                        </a:cubicBezTo>
                        <a:cubicBezTo>
                          <a:pt x="1374" y="203"/>
                          <a:pt x="1317" y="158"/>
                          <a:pt x="1264" y="115"/>
                        </a:cubicBezTo>
                        <a:cubicBezTo>
                          <a:pt x="1166" y="54"/>
                          <a:pt x="1065" y="21"/>
                          <a:pt x="953" y="17"/>
                        </a:cubicBezTo>
                        <a:cubicBezTo>
                          <a:pt x="907" y="6"/>
                          <a:pt x="861" y="0"/>
                          <a:pt x="815"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4756153" y="4897316"/>
                    <a:ext cx="87877" cy="83555"/>
                  </a:xfrm>
                  <a:custGeom>
                    <a:avLst/>
                    <a:gdLst/>
                    <a:ahLst/>
                    <a:cxnLst/>
                    <a:rect l="l" t="t" r="r" b="b"/>
                    <a:pathLst>
                      <a:path w="1708" h="1624" extrusionOk="0">
                        <a:moveTo>
                          <a:pt x="815" y="1"/>
                        </a:moveTo>
                        <a:cubicBezTo>
                          <a:pt x="744" y="1"/>
                          <a:pt x="672" y="11"/>
                          <a:pt x="600" y="31"/>
                        </a:cubicBezTo>
                        <a:cubicBezTo>
                          <a:pt x="462" y="68"/>
                          <a:pt x="344" y="139"/>
                          <a:pt x="243" y="240"/>
                        </a:cubicBezTo>
                        <a:lnTo>
                          <a:pt x="115" y="401"/>
                        </a:lnTo>
                        <a:cubicBezTo>
                          <a:pt x="41" y="529"/>
                          <a:pt x="4" y="667"/>
                          <a:pt x="4" y="812"/>
                        </a:cubicBezTo>
                        <a:cubicBezTo>
                          <a:pt x="1" y="923"/>
                          <a:pt x="24" y="1027"/>
                          <a:pt x="75" y="1125"/>
                        </a:cubicBezTo>
                        <a:cubicBezTo>
                          <a:pt x="108" y="1226"/>
                          <a:pt x="162" y="1313"/>
                          <a:pt x="243" y="1384"/>
                        </a:cubicBezTo>
                        <a:cubicBezTo>
                          <a:pt x="344" y="1485"/>
                          <a:pt x="462" y="1556"/>
                          <a:pt x="600" y="1593"/>
                        </a:cubicBezTo>
                        <a:cubicBezTo>
                          <a:pt x="672" y="1613"/>
                          <a:pt x="744" y="1623"/>
                          <a:pt x="815" y="1623"/>
                        </a:cubicBezTo>
                        <a:cubicBezTo>
                          <a:pt x="887" y="1623"/>
                          <a:pt x="958" y="1613"/>
                          <a:pt x="1031" y="1593"/>
                        </a:cubicBezTo>
                        <a:cubicBezTo>
                          <a:pt x="1065" y="1586"/>
                          <a:pt x="1094" y="1579"/>
                          <a:pt x="1125" y="1573"/>
                        </a:cubicBezTo>
                        <a:cubicBezTo>
                          <a:pt x="1189" y="1546"/>
                          <a:pt x="1253" y="1518"/>
                          <a:pt x="1313" y="1492"/>
                        </a:cubicBezTo>
                        <a:cubicBezTo>
                          <a:pt x="1405" y="1442"/>
                          <a:pt x="1478" y="1374"/>
                          <a:pt x="1536" y="1290"/>
                        </a:cubicBezTo>
                        <a:cubicBezTo>
                          <a:pt x="1582" y="1240"/>
                          <a:pt x="1616" y="1182"/>
                          <a:pt x="1637" y="1114"/>
                        </a:cubicBezTo>
                        <a:cubicBezTo>
                          <a:pt x="1683" y="1021"/>
                          <a:pt x="1708" y="920"/>
                          <a:pt x="1704" y="812"/>
                        </a:cubicBezTo>
                        <a:cubicBezTo>
                          <a:pt x="1694" y="741"/>
                          <a:pt x="1683" y="674"/>
                          <a:pt x="1677" y="603"/>
                        </a:cubicBezTo>
                        <a:lnTo>
                          <a:pt x="1596" y="415"/>
                        </a:lnTo>
                        <a:cubicBezTo>
                          <a:pt x="1546" y="324"/>
                          <a:pt x="1478" y="250"/>
                          <a:pt x="1394" y="193"/>
                        </a:cubicBezTo>
                        <a:cubicBezTo>
                          <a:pt x="1317" y="125"/>
                          <a:pt x="1229" y="78"/>
                          <a:pt x="1125" y="51"/>
                        </a:cubicBezTo>
                        <a:cubicBezTo>
                          <a:pt x="1094" y="44"/>
                          <a:pt x="1065" y="38"/>
                          <a:pt x="1031" y="31"/>
                        </a:cubicBezTo>
                        <a:cubicBezTo>
                          <a:pt x="958" y="11"/>
                          <a:pt x="887" y="1"/>
                          <a:pt x="815"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4807602" y="4974747"/>
                    <a:ext cx="95131" cy="73831"/>
                  </a:xfrm>
                  <a:custGeom>
                    <a:avLst/>
                    <a:gdLst/>
                    <a:ahLst/>
                    <a:cxnLst/>
                    <a:rect l="l" t="t" r="r" b="b"/>
                    <a:pathLst>
                      <a:path w="1849" h="1435" extrusionOk="0">
                        <a:moveTo>
                          <a:pt x="926" y="1"/>
                        </a:moveTo>
                        <a:cubicBezTo>
                          <a:pt x="4" y="1"/>
                          <a:pt x="1" y="1435"/>
                          <a:pt x="926" y="1435"/>
                        </a:cubicBezTo>
                        <a:cubicBezTo>
                          <a:pt x="1845" y="1435"/>
                          <a:pt x="1848" y="1"/>
                          <a:pt x="926"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4934167" y="5008652"/>
                    <a:ext cx="101408" cy="78718"/>
                  </a:xfrm>
                  <a:custGeom>
                    <a:avLst/>
                    <a:gdLst/>
                    <a:ahLst/>
                    <a:cxnLst/>
                    <a:rect l="l" t="t" r="r" b="b"/>
                    <a:pathLst>
                      <a:path w="1971" h="1530" extrusionOk="0">
                        <a:moveTo>
                          <a:pt x="984" y="1"/>
                        </a:moveTo>
                        <a:cubicBezTo>
                          <a:pt x="1" y="1"/>
                          <a:pt x="1" y="1529"/>
                          <a:pt x="984" y="1529"/>
                        </a:cubicBezTo>
                        <a:cubicBezTo>
                          <a:pt x="1967" y="1529"/>
                          <a:pt x="1971" y="1"/>
                          <a:pt x="984"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1087841" y="5023212"/>
                    <a:ext cx="76969" cy="59836"/>
                  </a:xfrm>
                  <a:custGeom>
                    <a:avLst/>
                    <a:gdLst/>
                    <a:ahLst/>
                    <a:cxnLst/>
                    <a:rect l="l" t="t" r="r" b="b"/>
                    <a:pathLst>
                      <a:path w="1496" h="1163" extrusionOk="0">
                        <a:moveTo>
                          <a:pt x="748" y="1"/>
                        </a:moveTo>
                        <a:cubicBezTo>
                          <a:pt x="1" y="1"/>
                          <a:pt x="1" y="1162"/>
                          <a:pt x="748" y="1162"/>
                        </a:cubicBezTo>
                        <a:cubicBezTo>
                          <a:pt x="1496" y="1162"/>
                          <a:pt x="1496" y="1"/>
                          <a:pt x="748"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1112948" y="4877559"/>
                    <a:ext cx="78564" cy="60865"/>
                  </a:xfrm>
                  <a:custGeom>
                    <a:avLst/>
                    <a:gdLst/>
                    <a:ahLst/>
                    <a:cxnLst/>
                    <a:rect l="l" t="t" r="r" b="b"/>
                    <a:pathLst>
                      <a:path w="1527" h="1183" extrusionOk="0">
                        <a:moveTo>
                          <a:pt x="762" y="1"/>
                        </a:moveTo>
                        <a:cubicBezTo>
                          <a:pt x="1" y="1"/>
                          <a:pt x="1" y="1183"/>
                          <a:pt x="762" y="1183"/>
                        </a:cubicBezTo>
                        <a:cubicBezTo>
                          <a:pt x="1526" y="1183"/>
                          <a:pt x="1526" y="1"/>
                          <a:pt x="762"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1203190" y="4941305"/>
                    <a:ext cx="62975" cy="65136"/>
                  </a:xfrm>
                  <a:custGeom>
                    <a:avLst/>
                    <a:gdLst/>
                    <a:ahLst/>
                    <a:cxnLst/>
                    <a:rect l="l" t="t" r="r" b="b"/>
                    <a:pathLst>
                      <a:path w="1224" h="1266" extrusionOk="0">
                        <a:moveTo>
                          <a:pt x="658" y="1"/>
                        </a:moveTo>
                        <a:cubicBezTo>
                          <a:pt x="557" y="1"/>
                          <a:pt x="462" y="28"/>
                          <a:pt x="375" y="78"/>
                        </a:cubicBezTo>
                        <a:cubicBezTo>
                          <a:pt x="351" y="95"/>
                          <a:pt x="327" y="112"/>
                          <a:pt x="304" y="132"/>
                        </a:cubicBezTo>
                        <a:cubicBezTo>
                          <a:pt x="213" y="186"/>
                          <a:pt x="139" y="256"/>
                          <a:pt x="85" y="351"/>
                        </a:cubicBezTo>
                        <a:cubicBezTo>
                          <a:pt x="28" y="445"/>
                          <a:pt x="1" y="546"/>
                          <a:pt x="1" y="657"/>
                        </a:cubicBezTo>
                        <a:cubicBezTo>
                          <a:pt x="1" y="873"/>
                          <a:pt x="119" y="1075"/>
                          <a:pt x="304" y="1182"/>
                        </a:cubicBezTo>
                        <a:cubicBezTo>
                          <a:pt x="398" y="1238"/>
                          <a:pt x="505" y="1266"/>
                          <a:pt x="612" y="1266"/>
                        </a:cubicBezTo>
                        <a:cubicBezTo>
                          <a:pt x="719" y="1266"/>
                          <a:pt x="826" y="1238"/>
                          <a:pt x="920" y="1182"/>
                        </a:cubicBezTo>
                        <a:cubicBezTo>
                          <a:pt x="1105" y="1075"/>
                          <a:pt x="1219" y="873"/>
                          <a:pt x="1219" y="657"/>
                        </a:cubicBezTo>
                        <a:cubicBezTo>
                          <a:pt x="1219" y="627"/>
                          <a:pt x="1223" y="593"/>
                          <a:pt x="1223" y="562"/>
                        </a:cubicBezTo>
                        <a:cubicBezTo>
                          <a:pt x="1223" y="365"/>
                          <a:pt x="1112" y="175"/>
                          <a:pt x="944" y="78"/>
                        </a:cubicBezTo>
                        <a:cubicBezTo>
                          <a:pt x="856" y="28"/>
                          <a:pt x="762" y="1"/>
                          <a:pt x="658"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1179626" y="4771060"/>
                    <a:ext cx="59322" cy="62409"/>
                  </a:xfrm>
                  <a:custGeom>
                    <a:avLst/>
                    <a:gdLst/>
                    <a:ahLst/>
                    <a:cxnLst/>
                    <a:rect l="l" t="t" r="r" b="b"/>
                    <a:pathLst>
                      <a:path w="1153" h="1213" extrusionOk="0">
                        <a:moveTo>
                          <a:pt x="595" y="0"/>
                        </a:moveTo>
                        <a:cubicBezTo>
                          <a:pt x="589" y="0"/>
                          <a:pt x="583" y="0"/>
                          <a:pt x="577" y="1"/>
                        </a:cubicBezTo>
                        <a:cubicBezTo>
                          <a:pt x="530" y="7"/>
                          <a:pt x="479" y="14"/>
                          <a:pt x="432" y="21"/>
                        </a:cubicBezTo>
                        <a:cubicBezTo>
                          <a:pt x="389" y="38"/>
                          <a:pt x="344" y="54"/>
                          <a:pt x="301" y="74"/>
                        </a:cubicBezTo>
                        <a:cubicBezTo>
                          <a:pt x="237" y="108"/>
                          <a:pt x="187" y="155"/>
                          <a:pt x="149" y="216"/>
                        </a:cubicBezTo>
                        <a:cubicBezTo>
                          <a:pt x="99" y="266"/>
                          <a:pt x="69" y="327"/>
                          <a:pt x="52" y="401"/>
                        </a:cubicBezTo>
                        <a:cubicBezTo>
                          <a:pt x="45" y="431"/>
                          <a:pt x="35" y="462"/>
                          <a:pt x="28" y="495"/>
                        </a:cubicBezTo>
                        <a:cubicBezTo>
                          <a:pt x="1" y="596"/>
                          <a:pt x="1" y="694"/>
                          <a:pt x="28" y="795"/>
                        </a:cubicBezTo>
                        <a:cubicBezTo>
                          <a:pt x="55" y="893"/>
                          <a:pt x="106" y="977"/>
                          <a:pt x="173" y="1048"/>
                        </a:cubicBezTo>
                        <a:cubicBezTo>
                          <a:pt x="213" y="1078"/>
                          <a:pt x="250" y="1104"/>
                          <a:pt x="291" y="1135"/>
                        </a:cubicBezTo>
                        <a:cubicBezTo>
                          <a:pt x="378" y="1189"/>
                          <a:pt x="473" y="1213"/>
                          <a:pt x="577" y="1213"/>
                        </a:cubicBezTo>
                        <a:cubicBezTo>
                          <a:pt x="583" y="1213"/>
                          <a:pt x="589" y="1213"/>
                          <a:pt x="595" y="1213"/>
                        </a:cubicBezTo>
                        <a:cubicBezTo>
                          <a:pt x="666" y="1213"/>
                          <a:pt x="733" y="1196"/>
                          <a:pt x="796" y="1165"/>
                        </a:cubicBezTo>
                        <a:cubicBezTo>
                          <a:pt x="866" y="1141"/>
                          <a:pt x="927" y="1101"/>
                          <a:pt x="978" y="1048"/>
                        </a:cubicBezTo>
                        <a:cubicBezTo>
                          <a:pt x="1048" y="977"/>
                          <a:pt x="1099" y="893"/>
                          <a:pt x="1125" y="795"/>
                        </a:cubicBezTo>
                        <a:cubicBezTo>
                          <a:pt x="1152" y="694"/>
                          <a:pt x="1152" y="596"/>
                          <a:pt x="1125" y="495"/>
                        </a:cubicBezTo>
                        <a:cubicBezTo>
                          <a:pt x="1116" y="462"/>
                          <a:pt x="1108" y="431"/>
                          <a:pt x="1102" y="401"/>
                        </a:cubicBezTo>
                        <a:cubicBezTo>
                          <a:pt x="1082" y="357"/>
                          <a:pt x="1065" y="313"/>
                          <a:pt x="1048" y="270"/>
                        </a:cubicBezTo>
                        <a:cubicBezTo>
                          <a:pt x="1011" y="206"/>
                          <a:pt x="964" y="155"/>
                          <a:pt x="906" y="115"/>
                        </a:cubicBezTo>
                        <a:cubicBezTo>
                          <a:pt x="873" y="81"/>
                          <a:pt x="833" y="61"/>
                          <a:pt x="785" y="48"/>
                        </a:cubicBezTo>
                        <a:cubicBezTo>
                          <a:pt x="727" y="16"/>
                          <a:pt x="663" y="0"/>
                          <a:pt x="595"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4"/>
                  <p:cNvSpPr/>
                  <p:nvPr/>
                </p:nvSpPr>
                <p:spPr>
                  <a:xfrm>
                    <a:off x="1298113" y="4717501"/>
                    <a:ext cx="73676" cy="76043"/>
                  </a:xfrm>
                  <a:custGeom>
                    <a:avLst/>
                    <a:gdLst/>
                    <a:ahLst/>
                    <a:cxnLst/>
                    <a:rect l="l" t="t" r="r" b="b"/>
                    <a:pathLst>
                      <a:path w="1432" h="1478" extrusionOk="0">
                        <a:moveTo>
                          <a:pt x="796" y="1"/>
                        </a:moveTo>
                        <a:cubicBezTo>
                          <a:pt x="789" y="1"/>
                          <a:pt x="782" y="1"/>
                          <a:pt x="775" y="1"/>
                        </a:cubicBezTo>
                        <a:cubicBezTo>
                          <a:pt x="660" y="1"/>
                          <a:pt x="553" y="29"/>
                          <a:pt x="452" y="89"/>
                        </a:cubicBezTo>
                        <a:cubicBezTo>
                          <a:pt x="438" y="92"/>
                          <a:pt x="429" y="99"/>
                          <a:pt x="415" y="105"/>
                        </a:cubicBezTo>
                        <a:cubicBezTo>
                          <a:pt x="371" y="139"/>
                          <a:pt x="324" y="176"/>
                          <a:pt x="280" y="210"/>
                        </a:cubicBezTo>
                        <a:cubicBezTo>
                          <a:pt x="273" y="217"/>
                          <a:pt x="270" y="220"/>
                          <a:pt x="263" y="226"/>
                        </a:cubicBezTo>
                        <a:cubicBezTo>
                          <a:pt x="247" y="251"/>
                          <a:pt x="230" y="271"/>
                          <a:pt x="213" y="294"/>
                        </a:cubicBezTo>
                        <a:cubicBezTo>
                          <a:pt x="126" y="382"/>
                          <a:pt x="68" y="483"/>
                          <a:pt x="34" y="601"/>
                        </a:cubicBezTo>
                        <a:cubicBezTo>
                          <a:pt x="0" y="722"/>
                          <a:pt x="0" y="846"/>
                          <a:pt x="34" y="967"/>
                        </a:cubicBezTo>
                        <a:cubicBezTo>
                          <a:pt x="88" y="1139"/>
                          <a:pt x="193" y="1287"/>
                          <a:pt x="351" y="1382"/>
                        </a:cubicBezTo>
                        <a:cubicBezTo>
                          <a:pt x="432" y="1432"/>
                          <a:pt x="519" y="1459"/>
                          <a:pt x="610" y="1466"/>
                        </a:cubicBezTo>
                        <a:cubicBezTo>
                          <a:pt x="646" y="1474"/>
                          <a:pt x="682" y="1477"/>
                          <a:pt x="718" y="1477"/>
                        </a:cubicBezTo>
                        <a:cubicBezTo>
                          <a:pt x="774" y="1477"/>
                          <a:pt x="831" y="1468"/>
                          <a:pt x="886" y="1452"/>
                        </a:cubicBezTo>
                        <a:cubicBezTo>
                          <a:pt x="1119" y="1388"/>
                          <a:pt x="1310" y="1200"/>
                          <a:pt x="1371" y="967"/>
                        </a:cubicBezTo>
                        <a:cubicBezTo>
                          <a:pt x="1378" y="937"/>
                          <a:pt x="1388" y="907"/>
                          <a:pt x="1394" y="877"/>
                        </a:cubicBezTo>
                        <a:cubicBezTo>
                          <a:pt x="1431" y="731"/>
                          <a:pt x="1425" y="647"/>
                          <a:pt x="1398" y="506"/>
                        </a:cubicBezTo>
                        <a:cubicBezTo>
                          <a:pt x="1398" y="493"/>
                          <a:pt x="1394" y="483"/>
                          <a:pt x="1391" y="469"/>
                        </a:cubicBezTo>
                        <a:cubicBezTo>
                          <a:pt x="1361" y="361"/>
                          <a:pt x="1307" y="267"/>
                          <a:pt x="1226" y="186"/>
                        </a:cubicBezTo>
                        <a:cubicBezTo>
                          <a:pt x="1169" y="125"/>
                          <a:pt x="1102" y="82"/>
                          <a:pt x="1021" y="55"/>
                        </a:cubicBezTo>
                        <a:cubicBezTo>
                          <a:pt x="949" y="18"/>
                          <a:pt x="875" y="1"/>
                          <a:pt x="796"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1248928" y="4629369"/>
                    <a:ext cx="76249" cy="59270"/>
                  </a:xfrm>
                  <a:custGeom>
                    <a:avLst/>
                    <a:gdLst/>
                    <a:ahLst/>
                    <a:cxnLst/>
                    <a:rect l="l" t="t" r="r" b="b"/>
                    <a:pathLst>
                      <a:path w="1482" h="1152" extrusionOk="0">
                        <a:moveTo>
                          <a:pt x="741" y="0"/>
                        </a:moveTo>
                        <a:cubicBezTo>
                          <a:pt x="1" y="0"/>
                          <a:pt x="1" y="1152"/>
                          <a:pt x="741" y="1152"/>
                        </a:cubicBezTo>
                        <a:cubicBezTo>
                          <a:pt x="1482" y="1152"/>
                          <a:pt x="1482" y="0"/>
                          <a:pt x="741"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890225" y="4049485"/>
                    <a:ext cx="57418" cy="62254"/>
                  </a:xfrm>
                  <a:custGeom>
                    <a:avLst/>
                    <a:gdLst/>
                    <a:ahLst/>
                    <a:cxnLst/>
                    <a:rect l="l" t="t" r="r" b="b"/>
                    <a:pathLst>
                      <a:path w="1116" h="1210" extrusionOk="0">
                        <a:moveTo>
                          <a:pt x="575" y="0"/>
                        </a:moveTo>
                        <a:cubicBezTo>
                          <a:pt x="568" y="0"/>
                          <a:pt x="562" y="1"/>
                          <a:pt x="556" y="1"/>
                        </a:cubicBezTo>
                        <a:cubicBezTo>
                          <a:pt x="506" y="8"/>
                          <a:pt x="459" y="15"/>
                          <a:pt x="408" y="21"/>
                        </a:cubicBezTo>
                        <a:cubicBezTo>
                          <a:pt x="314" y="49"/>
                          <a:pt x="233" y="95"/>
                          <a:pt x="163" y="162"/>
                        </a:cubicBezTo>
                        <a:cubicBezTo>
                          <a:pt x="132" y="203"/>
                          <a:pt x="105" y="240"/>
                          <a:pt x="75" y="277"/>
                        </a:cubicBezTo>
                        <a:cubicBezTo>
                          <a:pt x="24" y="364"/>
                          <a:pt x="1" y="456"/>
                          <a:pt x="1" y="557"/>
                        </a:cubicBezTo>
                        <a:cubicBezTo>
                          <a:pt x="1" y="591"/>
                          <a:pt x="4" y="624"/>
                          <a:pt x="4" y="658"/>
                        </a:cubicBezTo>
                        <a:cubicBezTo>
                          <a:pt x="4" y="735"/>
                          <a:pt x="18" y="806"/>
                          <a:pt x="51" y="869"/>
                        </a:cubicBezTo>
                        <a:cubicBezTo>
                          <a:pt x="75" y="940"/>
                          <a:pt x="112" y="998"/>
                          <a:pt x="166" y="1048"/>
                        </a:cubicBezTo>
                        <a:cubicBezTo>
                          <a:pt x="217" y="1102"/>
                          <a:pt x="277" y="1139"/>
                          <a:pt x="344" y="1163"/>
                        </a:cubicBezTo>
                        <a:cubicBezTo>
                          <a:pt x="403" y="1194"/>
                          <a:pt x="467" y="1210"/>
                          <a:pt x="537" y="1210"/>
                        </a:cubicBezTo>
                        <a:cubicBezTo>
                          <a:pt x="543" y="1210"/>
                          <a:pt x="550" y="1210"/>
                          <a:pt x="556" y="1210"/>
                        </a:cubicBezTo>
                        <a:cubicBezTo>
                          <a:pt x="604" y="1203"/>
                          <a:pt x="654" y="1197"/>
                          <a:pt x="701" y="1189"/>
                        </a:cubicBezTo>
                        <a:cubicBezTo>
                          <a:pt x="795" y="1163"/>
                          <a:pt x="876" y="1116"/>
                          <a:pt x="947" y="1048"/>
                        </a:cubicBezTo>
                        <a:cubicBezTo>
                          <a:pt x="974" y="1011"/>
                          <a:pt x="1004" y="974"/>
                          <a:pt x="1031" y="937"/>
                        </a:cubicBezTo>
                        <a:cubicBezTo>
                          <a:pt x="1081" y="849"/>
                          <a:pt x="1105" y="759"/>
                          <a:pt x="1109" y="658"/>
                        </a:cubicBezTo>
                        <a:cubicBezTo>
                          <a:pt x="1109" y="624"/>
                          <a:pt x="1112" y="591"/>
                          <a:pt x="1112" y="557"/>
                        </a:cubicBezTo>
                        <a:cubicBezTo>
                          <a:pt x="1115" y="482"/>
                          <a:pt x="1098" y="409"/>
                          <a:pt x="1065" y="344"/>
                        </a:cubicBezTo>
                        <a:cubicBezTo>
                          <a:pt x="1041" y="274"/>
                          <a:pt x="1004" y="213"/>
                          <a:pt x="950" y="162"/>
                        </a:cubicBezTo>
                        <a:cubicBezTo>
                          <a:pt x="899" y="109"/>
                          <a:pt x="839" y="72"/>
                          <a:pt x="772" y="49"/>
                        </a:cubicBezTo>
                        <a:cubicBezTo>
                          <a:pt x="710" y="17"/>
                          <a:pt x="645" y="0"/>
                          <a:pt x="575"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900618" y="3830260"/>
                    <a:ext cx="77844" cy="60299"/>
                  </a:xfrm>
                  <a:custGeom>
                    <a:avLst/>
                    <a:gdLst/>
                    <a:ahLst/>
                    <a:cxnLst/>
                    <a:rect l="l" t="t" r="r" b="b"/>
                    <a:pathLst>
                      <a:path w="1513" h="1172" extrusionOk="0">
                        <a:moveTo>
                          <a:pt x="758" y="0"/>
                        </a:moveTo>
                        <a:cubicBezTo>
                          <a:pt x="4" y="0"/>
                          <a:pt x="1" y="1172"/>
                          <a:pt x="758" y="1172"/>
                        </a:cubicBezTo>
                        <a:cubicBezTo>
                          <a:pt x="1513" y="1172"/>
                          <a:pt x="1513" y="0"/>
                          <a:pt x="758"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p:nvPr/>
                </p:nvSpPr>
                <p:spPr>
                  <a:xfrm>
                    <a:off x="975631" y="3866789"/>
                    <a:ext cx="66731" cy="66422"/>
                  </a:xfrm>
                  <a:custGeom>
                    <a:avLst/>
                    <a:gdLst/>
                    <a:ahLst/>
                    <a:cxnLst/>
                    <a:rect l="l" t="t" r="r" b="b"/>
                    <a:pathLst>
                      <a:path w="1297" h="1291" extrusionOk="0">
                        <a:moveTo>
                          <a:pt x="730" y="0"/>
                        </a:moveTo>
                        <a:cubicBezTo>
                          <a:pt x="698" y="0"/>
                          <a:pt x="665" y="4"/>
                          <a:pt x="633" y="11"/>
                        </a:cubicBezTo>
                        <a:cubicBezTo>
                          <a:pt x="556" y="14"/>
                          <a:pt x="485" y="37"/>
                          <a:pt x="418" y="78"/>
                        </a:cubicBezTo>
                        <a:cubicBezTo>
                          <a:pt x="381" y="105"/>
                          <a:pt x="341" y="129"/>
                          <a:pt x="303" y="155"/>
                        </a:cubicBezTo>
                        <a:cubicBezTo>
                          <a:pt x="209" y="209"/>
                          <a:pt x="139" y="284"/>
                          <a:pt x="84" y="374"/>
                        </a:cubicBezTo>
                        <a:cubicBezTo>
                          <a:pt x="27" y="469"/>
                          <a:pt x="0" y="573"/>
                          <a:pt x="0" y="680"/>
                        </a:cubicBezTo>
                        <a:cubicBezTo>
                          <a:pt x="7" y="735"/>
                          <a:pt x="14" y="789"/>
                          <a:pt x="21" y="842"/>
                        </a:cubicBezTo>
                        <a:cubicBezTo>
                          <a:pt x="51" y="946"/>
                          <a:pt x="101" y="1038"/>
                          <a:pt x="179" y="1112"/>
                        </a:cubicBezTo>
                        <a:cubicBezTo>
                          <a:pt x="233" y="1172"/>
                          <a:pt x="300" y="1213"/>
                          <a:pt x="375" y="1240"/>
                        </a:cubicBezTo>
                        <a:cubicBezTo>
                          <a:pt x="441" y="1273"/>
                          <a:pt x="511" y="1290"/>
                          <a:pt x="586" y="1290"/>
                        </a:cubicBezTo>
                        <a:cubicBezTo>
                          <a:pt x="593" y="1290"/>
                          <a:pt x="602" y="1290"/>
                          <a:pt x="610" y="1290"/>
                        </a:cubicBezTo>
                        <a:cubicBezTo>
                          <a:pt x="721" y="1290"/>
                          <a:pt x="822" y="1263"/>
                          <a:pt x="916" y="1209"/>
                        </a:cubicBezTo>
                        <a:cubicBezTo>
                          <a:pt x="1010" y="1156"/>
                          <a:pt x="1081" y="1081"/>
                          <a:pt x="1135" y="991"/>
                        </a:cubicBezTo>
                        <a:cubicBezTo>
                          <a:pt x="1162" y="950"/>
                          <a:pt x="1186" y="913"/>
                          <a:pt x="1212" y="873"/>
                        </a:cubicBezTo>
                        <a:cubicBezTo>
                          <a:pt x="1233" y="829"/>
                          <a:pt x="1250" y="781"/>
                          <a:pt x="1270" y="735"/>
                        </a:cubicBezTo>
                        <a:cubicBezTo>
                          <a:pt x="1293" y="657"/>
                          <a:pt x="1296" y="579"/>
                          <a:pt x="1279" y="502"/>
                        </a:cubicBezTo>
                        <a:cubicBezTo>
                          <a:pt x="1279" y="452"/>
                          <a:pt x="1266" y="401"/>
                          <a:pt x="1239" y="357"/>
                        </a:cubicBezTo>
                        <a:cubicBezTo>
                          <a:pt x="1219" y="287"/>
                          <a:pt x="1178" y="223"/>
                          <a:pt x="1122" y="169"/>
                        </a:cubicBezTo>
                        <a:cubicBezTo>
                          <a:pt x="1081" y="138"/>
                          <a:pt x="1044" y="108"/>
                          <a:pt x="1004" y="78"/>
                        </a:cubicBezTo>
                        <a:cubicBezTo>
                          <a:pt x="956" y="62"/>
                          <a:pt x="913" y="41"/>
                          <a:pt x="866" y="21"/>
                        </a:cubicBezTo>
                        <a:cubicBezTo>
                          <a:pt x="820" y="7"/>
                          <a:pt x="775" y="0"/>
                          <a:pt x="730"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1006654" y="3691450"/>
                    <a:ext cx="77278" cy="64570"/>
                  </a:xfrm>
                  <a:custGeom>
                    <a:avLst/>
                    <a:gdLst/>
                    <a:ahLst/>
                    <a:cxnLst/>
                    <a:rect l="l" t="t" r="r" b="b"/>
                    <a:pathLst>
                      <a:path w="1502" h="1255" extrusionOk="0">
                        <a:moveTo>
                          <a:pt x="909" y="1"/>
                        </a:moveTo>
                        <a:cubicBezTo>
                          <a:pt x="862" y="1"/>
                          <a:pt x="813" y="7"/>
                          <a:pt x="764" y="19"/>
                        </a:cubicBezTo>
                        <a:cubicBezTo>
                          <a:pt x="663" y="46"/>
                          <a:pt x="559" y="72"/>
                          <a:pt x="454" y="96"/>
                        </a:cubicBezTo>
                        <a:cubicBezTo>
                          <a:pt x="317" y="133"/>
                          <a:pt x="179" y="241"/>
                          <a:pt x="104" y="366"/>
                        </a:cubicBezTo>
                        <a:cubicBezTo>
                          <a:pt x="34" y="493"/>
                          <a:pt x="0" y="678"/>
                          <a:pt x="47" y="816"/>
                        </a:cubicBezTo>
                        <a:cubicBezTo>
                          <a:pt x="91" y="961"/>
                          <a:pt x="182" y="1096"/>
                          <a:pt x="317" y="1167"/>
                        </a:cubicBezTo>
                        <a:cubicBezTo>
                          <a:pt x="405" y="1215"/>
                          <a:pt x="518" y="1255"/>
                          <a:pt x="626" y="1255"/>
                        </a:cubicBezTo>
                        <a:cubicBezTo>
                          <a:pt x="676" y="1255"/>
                          <a:pt x="724" y="1246"/>
                          <a:pt x="768" y="1228"/>
                        </a:cubicBezTo>
                        <a:cubicBezTo>
                          <a:pt x="865" y="1187"/>
                          <a:pt x="966" y="1147"/>
                          <a:pt x="1064" y="1102"/>
                        </a:cubicBezTo>
                        <a:cubicBezTo>
                          <a:pt x="1138" y="1086"/>
                          <a:pt x="1202" y="1052"/>
                          <a:pt x="1256" y="1001"/>
                        </a:cubicBezTo>
                        <a:cubicBezTo>
                          <a:pt x="1316" y="965"/>
                          <a:pt x="1363" y="911"/>
                          <a:pt x="1400" y="847"/>
                        </a:cubicBezTo>
                        <a:cubicBezTo>
                          <a:pt x="1471" y="726"/>
                          <a:pt x="1501" y="547"/>
                          <a:pt x="1458" y="412"/>
                        </a:cubicBezTo>
                        <a:cubicBezTo>
                          <a:pt x="1376" y="164"/>
                          <a:pt x="1158" y="1"/>
                          <a:pt x="909"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1156988" y="3699322"/>
                    <a:ext cx="65702" cy="62718"/>
                  </a:xfrm>
                  <a:custGeom>
                    <a:avLst/>
                    <a:gdLst/>
                    <a:ahLst/>
                    <a:cxnLst/>
                    <a:rect l="l" t="t" r="r" b="b"/>
                    <a:pathLst>
                      <a:path w="1277" h="1219" extrusionOk="0">
                        <a:moveTo>
                          <a:pt x="613" y="0"/>
                        </a:moveTo>
                        <a:cubicBezTo>
                          <a:pt x="559" y="0"/>
                          <a:pt x="505" y="7"/>
                          <a:pt x="451" y="20"/>
                        </a:cubicBezTo>
                        <a:cubicBezTo>
                          <a:pt x="347" y="51"/>
                          <a:pt x="259" y="105"/>
                          <a:pt x="182" y="179"/>
                        </a:cubicBezTo>
                        <a:cubicBezTo>
                          <a:pt x="152" y="219"/>
                          <a:pt x="118" y="259"/>
                          <a:pt x="88" y="303"/>
                        </a:cubicBezTo>
                        <a:cubicBezTo>
                          <a:pt x="30" y="398"/>
                          <a:pt x="4" y="499"/>
                          <a:pt x="4" y="610"/>
                        </a:cubicBezTo>
                        <a:cubicBezTo>
                          <a:pt x="0" y="694"/>
                          <a:pt x="17" y="772"/>
                          <a:pt x="57" y="845"/>
                        </a:cubicBezTo>
                        <a:cubicBezTo>
                          <a:pt x="81" y="919"/>
                          <a:pt x="122" y="987"/>
                          <a:pt x="182" y="1041"/>
                        </a:cubicBezTo>
                        <a:cubicBezTo>
                          <a:pt x="259" y="1118"/>
                          <a:pt x="347" y="1168"/>
                          <a:pt x="451" y="1199"/>
                        </a:cubicBezTo>
                        <a:cubicBezTo>
                          <a:pt x="505" y="1212"/>
                          <a:pt x="559" y="1219"/>
                          <a:pt x="613" y="1219"/>
                        </a:cubicBezTo>
                        <a:cubicBezTo>
                          <a:pt x="667" y="1219"/>
                          <a:pt x="721" y="1212"/>
                          <a:pt x="774" y="1199"/>
                        </a:cubicBezTo>
                        <a:cubicBezTo>
                          <a:pt x="795" y="1196"/>
                          <a:pt x="815" y="1192"/>
                          <a:pt x="835" y="1185"/>
                        </a:cubicBezTo>
                        <a:cubicBezTo>
                          <a:pt x="882" y="1165"/>
                          <a:pt x="930" y="1145"/>
                          <a:pt x="976" y="1125"/>
                        </a:cubicBezTo>
                        <a:cubicBezTo>
                          <a:pt x="1047" y="1088"/>
                          <a:pt x="1101" y="1037"/>
                          <a:pt x="1144" y="970"/>
                        </a:cubicBezTo>
                        <a:cubicBezTo>
                          <a:pt x="1182" y="933"/>
                          <a:pt x="1205" y="889"/>
                          <a:pt x="1219" y="839"/>
                        </a:cubicBezTo>
                        <a:cubicBezTo>
                          <a:pt x="1256" y="768"/>
                          <a:pt x="1276" y="691"/>
                          <a:pt x="1273" y="610"/>
                        </a:cubicBezTo>
                        <a:cubicBezTo>
                          <a:pt x="1262" y="556"/>
                          <a:pt x="1256" y="505"/>
                          <a:pt x="1249" y="452"/>
                        </a:cubicBezTo>
                        <a:cubicBezTo>
                          <a:pt x="1228" y="404"/>
                          <a:pt x="1208" y="357"/>
                          <a:pt x="1188" y="310"/>
                        </a:cubicBezTo>
                        <a:cubicBezTo>
                          <a:pt x="1152" y="239"/>
                          <a:pt x="1101" y="182"/>
                          <a:pt x="1037" y="141"/>
                        </a:cubicBezTo>
                        <a:cubicBezTo>
                          <a:pt x="980" y="88"/>
                          <a:pt x="913" y="54"/>
                          <a:pt x="835" y="34"/>
                        </a:cubicBezTo>
                        <a:cubicBezTo>
                          <a:pt x="815" y="28"/>
                          <a:pt x="795" y="28"/>
                          <a:pt x="774" y="20"/>
                        </a:cubicBezTo>
                        <a:cubicBezTo>
                          <a:pt x="721" y="7"/>
                          <a:pt x="667" y="0"/>
                          <a:pt x="613"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1175716" y="3562519"/>
                    <a:ext cx="85407" cy="66679"/>
                  </a:xfrm>
                  <a:custGeom>
                    <a:avLst/>
                    <a:gdLst/>
                    <a:ahLst/>
                    <a:cxnLst/>
                    <a:rect l="l" t="t" r="r" b="b"/>
                    <a:pathLst>
                      <a:path w="1660" h="1296" extrusionOk="0">
                        <a:moveTo>
                          <a:pt x="613" y="1"/>
                        </a:moveTo>
                        <a:cubicBezTo>
                          <a:pt x="465" y="1"/>
                          <a:pt x="290" y="96"/>
                          <a:pt x="195" y="192"/>
                        </a:cubicBezTo>
                        <a:cubicBezTo>
                          <a:pt x="84" y="303"/>
                          <a:pt x="0" y="488"/>
                          <a:pt x="6" y="650"/>
                        </a:cubicBezTo>
                        <a:cubicBezTo>
                          <a:pt x="13" y="815"/>
                          <a:pt x="70" y="990"/>
                          <a:pt x="195" y="1104"/>
                        </a:cubicBezTo>
                        <a:cubicBezTo>
                          <a:pt x="302" y="1203"/>
                          <a:pt x="458" y="1295"/>
                          <a:pt x="610" y="1295"/>
                        </a:cubicBezTo>
                        <a:cubicBezTo>
                          <a:pt x="624" y="1295"/>
                          <a:pt x="638" y="1295"/>
                          <a:pt x="653" y="1293"/>
                        </a:cubicBezTo>
                        <a:cubicBezTo>
                          <a:pt x="788" y="1279"/>
                          <a:pt x="922" y="1262"/>
                          <a:pt x="1057" y="1245"/>
                        </a:cubicBezTo>
                        <a:cubicBezTo>
                          <a:pt x="1218" y="1225"/>
                          <a:pt x="1357" y="1192"/>
                          <a:pt x="1478" y="1071"/>
                        </a:cubicBezTo>
                        <a:cubicBezTo>
                          <a:pt x="1582" y="966"/>
                          <a:pt x="1659" y="798"/>
                          <a:pt x="1652" y="650"/>
                        </a:cubicBezTo>
                        <a:cubicBezTo>
                          <a:pt x="1646" y="495"/>
                          <a:pt x="1596" y="333"/>
                          <a:pt x="1478" y="226"/>
                        </a:cubicBezTo>
                        <a:lnTo>
                          <a:pt x="1357" y="131"/>
                        </a:lnTo>
                        <a:cubicBezTo>
                          <a:pt x="1265" y="78"/>
                          <a:pt x="1164" y="50"/>
                          <a:pt x="1057" y="50"/>
                        </a:cubicBezTo>
                        <a:cubicBezTo>
                          <a:pt x="922" y="33"/>
                          <a:pt x="788" y="20"/>
                          <a:pt x="653" y="3"/>
                        </a:cubicBezTo>
                        <a:cubicBezTo>
                          <a:pt x="640" y="2"/>
                          <a:pt x="626" y="1"/>
                          <a:pt x="613"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a:off x="1321162" y="3598893"/>
                    <a:ext cx="73831" cy="66525"/>
                  </a:xfrm>
                  <a:custGeom>
                    <a:avLst/>
                    <a:gdLst/>
                    <a:ahLst/>
                    <a:cxnLst/>
                    <a:rect l="l" t="t" r="r" b="b"/>
                    <a:pathLst>
                      <a:path w="1435" h="1293" extrusionOk="0">
                        <a:moveTo>
                          <a:pt x="647" y="0"/>
                        </a:moveTo>
                        <a:cubicBezTo>
                          <a:pt x="481" y="0"/>
                          <a:pt x="307" y="74"/>
                          <a:pt x="192" y="192"/>
                        </a:cubicBezTo>
                        <a:cubicBezTo>
                          <a:pt x="128" y="249"/>
                          <a:pt x="85" y="320"/>
                          <a:pt x="57" y="397"/>
                        </a:cubicBezTo>
                        <a:cubicBezTo>
                          <a:pt x="17" y="474"/>
                          <a:pt x="1" y="558"/>
                          <a:pt x="4" y="646"/>
                        </a:cubicBezTo>
                        <a:cubicBezTo>
                          <a:pt x="10" y="814"/>
                          <a:pt x="65" y="987"/>
                          <a:pt x="192" y="1104"/>
                        </a:cubicBezTo>
                        <a:cubicBezTo>
                          <a:pt x="317" y="1218"/>
                          <a:pt x="472" y="1293"/>
                          <a:pt x="647" y="1293"/>
                        </a:cubicBezTo>
                        <a:cubicBezTo>
                          <a:pt x="738" y="1293"/>
                          <a:pt x="822" y="1293"/>
                          <a:pt x="913" y="1265"/>
                        </a:cubicBezTo>
                        <a:cubicBezTo>
                          <a:pt x="990" y="1245"/>
                          <a:pt x="1064" y="1201"/>
                          <a:pt x="1135" y="1164"/>
                        </a:cubicBezTo>
                        <a:cubicBezTo>
                          <a:pt x="1320" y="1067"/>
                          <a:pt x="1435" y="848"/>
                          <a:pt x="1435" y="646"/>
                        </a:cubicBezTo>
                        <a:cubicBezTo>
                          <a:pt x="1435" y="444"/>
                          <a:pt x="1320" y="226"/>
                          <a:pt x="1135" y="128"/>
                        </a:cubicBezTo>
                        <a:cubicBezTo>
                          <a:pt x="1064" y="91"/>
                          <a:pt x="986" y="47"/>
                          <a:pt x="913" y="27"/>
                        </a:cubicBezTo>
                        <a:cubicBezTo>
                          <a:pt x="825" y="7"/>
                          <a:pt x="734" y="0"/>
                          <a:pt x="647"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a:off x="1348173" y="3506748"/>
                    <a:ext cx="68634" cy="64055"/>
                  </a:xfrm>
                  <a:custGeom>
                    <a:avLst/>
                    <a:gdLst/>
                    <a:ahLst/>
                    <a:cxnLst/>
                    <a:rect l="l" t="t" r="r" b="b"/>
                    <a:pathLst>
                      <a:path w="1334" h="1245" extrusionOk="0">
                        <a:moveTo>
                          <a:pt x="627" y="1"/>
                        </a:moveTo>
                        <a:cubicBezTo>
                          <a:pt x="572" y="1"/>
                          <a:pt x="517" y="8"/>
                          <a:pt x="461" y="23"/>
                        </a:cubicBezTo>
                        <a:cubicBezTo>
                          <a:pt x="357" y="54"/>
                          <a:pt x="263" y="107"/>
                          <a:pt x="186" y="185"/>
                        </a:cubicBezTo>
                        <a:cubicBezTo>
                          <a:pt x="155" y="225"/>
                          <a:pt x="122" y="266"/>
                          <a:pt x="91" y="309"/>
                        </a:cubicBezTo>
                        <a:cubicBezTo>
                          <a:pt x="34" y="407"/>
                          <a:pt x="4" y="511"/>
                          <a:pt x="4" y="623"/>
                        </a:cubicBezTo>
                        <a:cubicBezTo>
                          <a:pt x="1" y="710"/>
                          <a:pt x="21" y="788"/>
                          <a:pt x="57" y="862"/>
                        </a:cubicBezTo>
                        <a:cubicBezTo>
                          <a:pt x="85" y="940"/>
                          <a:pt x="125" y="1007"/>
                          <a:pt x="186" y="1064"/>
                        </a:cubicBezTo>
                        <a:cubicBezTo>
                          <a:pt x="263" y="1142"/>
                          <a:pt x="357" y="1192"/>
                          <a:pt x="461" y="1222"/>
                        </a:cubicBezTo>
                        <a:cubicBezTo>
                          <a:pt x="517" y="1237"/>
                          <a:pt x="572" y="1245"/>
                          <a:pt x="627" y="1245"/>
                        </a:cubicBezTo>
                        <a:cubicBezTo>
                          <a:pt x="681" y="1245"/>
                          <a:pt x="736" y="1237"/>
                          <a:pt x="792" y="1222"/>
                        </a:cubicBezTo>
                        <a:cubicBezTo>
                          <a:pt x="825" y="1218"/>
                          <a:pt x="856" y="1212"/>
                          <a:pt x="890" y="1205"/>
                        </a:cubicBezTo>
                        <a:cubicBezTo>
                          <a:pt x="936" y="1185"/>
                          <a:pt x="983" y="1165"/>
                          <a:pt x="1031" y="1145"/>
                        </a:cubicBezTo>
                        <a:cubicBezTo>
                          <a:pt x="1101" y="1108"/>
                          <a:pt x="1159" y="1053"/>
                          <a:pt x="1202" y="990"/>
                        </a:cubicBezTo>
                        <a:cubicBezTo>
                          <a:pt x="1239" y="952"/>
                          <a:pt x="1266" y="906"/>
                          <a:pt x="1280" y="855"/>
                        </a:cubicBezTo>
                        <a:cubicBezTo>
                          <a:pt x="1317" y="784"/>
                          <a:pt x="1334" y="707"/>
                          <a:pt x="1330" y="623"/>
                        </a:cubicBezTo>
                        <a:cubicBezTo>
                          <a:pt x="1323" y="569"/>
                          <a:pt x="1317" y="515"/>
                          <a:pt x="1310" y="461"/>
                        </a:cubicBezTo>
                        <a:cubicBezTo>
                          <a:pt x="1290" y="414"/>
                          <a:pt x="1269" y="367"/>
                          <a:pt x="1249" y="320"/>
                        </a:cubicBezTo>
                        <a:cubicBezTo>
                          <a:pt x="1213" y="249"/>
                          <a:pt x="1159" y="192"/>
                          <a:pt x="1095" y="148"/>
                        </a:cubicBezTo>
                        <a:cubicBezTo>
                          <a:pt x="1034" y="94"/>
                          <a:pt x="966" y="61"/>
                          <a:pt x="890" y="40"/>
                        </a:cubicBezTo>
                        <a:cubicBezTo>
                          <a:pt x="856" y="34"/>
                          <a:pt x="825" y="31"/>
                          <a:pt x="792" y="23"/>
                        </a:cubicBezTo>
                        <a:cubicBezTo>
                          <a:pt x="736" y="8"/>
                          <a:pt x="681" y="1"/>
                          <a:pt x="627"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4"/>
                  <p:cNvSpPr/>
                  <p:nvPr/>
                </p:nvSpPr>
                <p:spPr>
                  <a:xfrm>
                    <a:off x="1633766" y="3288655"/>
                    <a:ext cx="59116" cy="54280"/>
                  </a:xfrm>
                  <a:custGeom>
                    <a:avLst/>
                    <a:gdLst/>
                    <a:ahLst/>
                    <a:cxnLst/>
                    <a:rect l="l" t="t" r="r" b="b"/>
                    <a:pathLst>
                      <a:path w="1149" h="1055" extrusionOk="0">
                        <a:moveTo>
                          <a:pt x="620" y="1"/>
                        </a:moveTo>
                        <a:cubicBezTo>
                          <a:pt x="586" y="4"/>
                          <a:pt x="553" y="8"/>
                          <a:pt x="519" y="14"/>
                        </a:cubicBezTo>
                        <a:cubicBezTo>
                          <a:pt x="512" y="14"/>
                          <a:pt x="505" y="14"/>
                          <a:pt x="498" y="14"/>
                        </a:cubicBezTo>
                        <a:cubicBezTo>
                          <a:pt x="435" y="14"/>
                          <a:pt x="375" y="27"/>
                          <a:pt x="320" y="58"/>
                        </a:cubicBezTo>
                        <a:cubicBezTo>
                          <a:pt x="256" y="78"/>
                          <a:pt x="202" y="112"/>
                          <a:pt x="155" y="162"/>
                        </a:cubicBezTo>
                        <a:cubicBezTo>
                          <a:pt x="105" y="210"/>
                          <a:pt x="68" y="266"/>
                          <a:pt x="48" y="331"/>
                        </a:cubicBezTo>
                        <a:cubicBezTo>
                          <a:pt x="17" y="392"/>
                          <a:pt x="0" y="455"/>
                          <a:pt x="4" y="529"/>
                        </a:cubicBezTo>
                        <a:lnTo>
                          <a:pt x="21" y="664"/>
                        </a:lnTo>
                        <a:cubicBezTo>
                          <a:pt x="48" y="751"/>
                          <a:pt x="92" y="829"/>
                          <a:pt x="155" y="892"/>
                        </a:cubicBezTo>
                        <a:cubicBezTo>
                          <a:pt x="189" y="920"/>
                          <a:pt x="223" y="947"/>
                          <a:pt x="260" y="973"/>
                        </a:cubicBezTo>
                        <a:cubicBezTo>
                          <a:pt x="341" y="1021"/>
                          <a:pt x="425" y="1041"/>
                          <a:pt x="519" y="1044"/>
                        </a:cubicBezTo>
                        <a:cubicBezTo>
                          <a:pt x="553" y="1048"/>
                          <a:pt x="586" y="1051"/>
                          <a:pt x="620" y="1054"/>
                        </a:cubicBezTo>
                        <a:cubicBezTo>
                          <a:pt x="627" y="1054"/>
                          <a:pt x="634" y="1055"/>
                          <a:pt x="641" y="1055"/>
                        </a:cubicBezTo>
                        <a:cubicBezTo>
                          <a:pt x="705" y="1055"/>
                          <a:pt x="767" y="1038"/>
                          <a:pt x="822" y="1010"/>
                        </a:cubicBezTo>
                        <a:cubicBezTo>
                          <a:pt x="889" y="987"/>
                          <a:pt x="943" y="950"/>
                          <a:pt x="994" y="900"/>
                        </a:cubicBezTo>
                        <a:cubicBezTo>
                          <a:pt x="1044" y="852"/>
                          <a:pt x="1081" y="796"/>
                          <a:pt x="1102" y="731"/>
                        </a:cubicBezTo>
                        <a:cubicBezTo>
                          <a:pt x="1136" y="667"/>
                          <a:pt x="1148" y="600"/>
                          <a:pt x="1145" y="529"/>
                        </a:cubicBezTo>
                        <a:cubicBezTo>
                          <a:pt x="1142" y="482"/>
                          <a:pt x="1136" y="435"/>
                          <a:pt x="1128" y="388"/>
                        </a:cubicBezTo>
                        <a:cubicBezTo>
                          <a:pt x="1102" y="297"/>
                          <a:pt x="1058" y="219"/>
                          <a:pt x="994" y="156"/>
                        </a:cubicBezTo>
                        <a:cubicBezTo>
                          <a:pt x="957" y="129"/>
                          <a:pt x="920" y="102"/>
                          <a:pt x="886" y="72"/>
                        </a:cubicBezTo>
                        <a:cubicBezTo>
                          <a:pt x="805" y="24"/>
                          <a:pt x="715" y="1"/>
                          <a:pt x="620"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1579539" y="3157202"/>
                    <a:ext cx="58087" cy="63129"/>
                  </a:xfrm>
                  <a:custGeom>
                    <a:avLst/>
                    <a:gdLst/>
                    <a:ahLst/>
                    <a:cxnLst/>
                    <a:rect l="l" t="t" r="r" b="b"/>
                    <a:pathLst>
                      <a:path w="1129" h="1227" extrusionOk="0">
                        <a:moveTo>
                          <a:pt x="586" y="0"/>
                        </a:moveTo>
                        <a:cubicBezTo>
                          <a:pt x="579" y="0"/>
                          <a:pt x="573" y="1"/>
                          <a:pt x="566" y="1"/>
                        </a:cubicBezTo>
                        <a:cubicBezTo>
                          <a:pt x="516" y="7"/>
                          <a:pt x="465" y="14"/>
                          <a:pt x="415" y="21"/>
                        </a:cubicBezTo>
                        <a:cubicBezTo>
                          <a:pt x="321" y="48"/>
                          <a:pt x="237" y="95"/>
                          <a:pt x="166" y="166"/>
                        </a:cubicBezTo>
                        <a:cubicBezTo>
                          <a:pt x="139" y="203"/>
                          <a:pt x="109" y="240"/>
                          <a:pt x="78" y="280"/>
                        </a:cubicBezTo>
                        <a:cubicBezTo>
                          <a:pt x="28" y="368"/>
                          <a:pt x="4" y="462"/>
                          <a:pt x="1" y="563"/>
                        </a:cubicBezTo>
                        <a:lnTo>
                          <a:pt x="1" y="664"/>
                        </a:lnTo>
                        <a:cubicBezTo>
                          <a:pt x="1" y="741"/>
                          <a:pt x="15" y="812"/>
                          <a:pt x="52" y="879"/>
                        </a:cubicBezTo>
                        <a:cubicBezTo>
                          <a:pt x="75" y="950"/>
                          <a:pt x="112" y="1011"/>
                          <a:pt x="166" y="1061"/>
                        </a:cubicBezTo>
                        <a:cubicBezTo>
                          <a:pt x="220" y="1115"/>
                          <a:pt x="277" y="1155"/>
                          <a:pt x="347" y="1179"/>
                        </a:cubicBezTo>
                        <a:cubicBezTo>
                          <a:pt x="409" y="1209"/>
                          <a:pt x="475" y="1226"/>
                          <a:pt x="544" y="1226"/>
                        </a:cubicBezTo>
                        <a:cubicBezTo>
                          <a:pt x="551" y="1226"/>
                          <a:pt x="559" y="1226"/>
                          <a:pt x="566" y="1226"/>
                        </a:cubicBezTo>
                        <a:cubicBezTo>
                          <a:pt x="614" y="1219"/>
                          <a:pt x="664" y="1213"/>
                          <a:pt x="715" y="1205"/>
                        </a:cubicBezTo>
                        <a:cubicBezTo>
                          <a:pt x="809" y="1179"/>
                          <a:pt x="893" y="1132"/>
                          <a:pt x="964" y="1061"/>
                        </a:cubicBezTo>
                        <a:cubicBezTo>
                          <a:pt x="991" y="1024"/>
                          <a:pt x="1021" y="983"/>
                          <a:pt x="1051" y="947"/>
                        </a:cubicBezTo>
                        <a:cubicBezTo>
                          <a:pt x="1102" y="859"/>
                          <a:pt x="1129" y="765"/>
                          <a:pt x="1129" y="664"/>
                        </a:cubicBezTo>
                        <a:lnTo>
                          <a:pt x="1129" y="563"/>
                        </a:lnTo>
                        <a:cubicBezTo>
                          <a:pt x="1129" y="486"/>
                          <a:pt x="1115" y="411"/>
                          <a:pt x="1079" y="347"/>
                        </a:cubicBezTo>
                        <a:cubicBezTo>
                          <a:pt x="1054" y="276"/>
                          <a:pt x="1018" y="216"/>
                          <a:pt x="964" y="166"/>
                        </a:cubicBezTo>
                        <a:cubicBezTo>
                          <a:pt x="913" y="112"/>
                          <a:pt x="852" y="71"/>
                          <a:pt x="782" y="48"/>
                        </a:cubicBezTo>
                        <a:cubicBezTo>
                          <a:pt x="721" y="17"/>
                          <a:pt x="656" y="0"/>
                          <a:pt x="586"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4"/>
                  <p:cNvSpPr/>
                  <p:nvPr/>
                </p:nvSpPr>
                <p:spPr>
                  <a:xfrm>
                    <a:off x="1745976" y="3084505"/>
                    <a:ext cx="76969" cy="67708"/>
                  </a:xfrm>
                  <a:custGeom>
                    <a:avLst/>
                    <a:gdLst/>
                    <a:ahLst/>
                    <a:cxnLst/>
                    <a:rect l="l" t="t" r="r" b="b"/>
                    <a:pathLst>
                      <a:path w="1496" h="1316" extrusionOk="0">
                        <a:moveTo>
                          <a:pt x="818" y="1"/>
                        </a:moveTo>
                        <a:cubicBezTo>
                          <a:pt x="769" y="1"/>
                          <a:pt x="720" y="6"/>
                          <a:pt x="667" y="17"/>
                        </a:cubicBezTo>
                        <a:cubicBezTo>
                          <a:pt x="651" y="23"/>
                          <a:pt x="631" y="30"/>
                          <a:pt x="614" y="33"/>
                        </a:cubicBezTo>
                        <a:cubicBezTo>
                          <a:pt x="574" y="47"/>
                          <a:pt x="533" y="57"/>
                          <a:pt x="493" y="70"/>
                        </a:cubicBezTo>
                        <a:cubicBezTo>
                          <a:pt x="338" y="114"/>
                          <a:pt x="196" y="222"/>
                          <a:pt x="116" y="360"/>
                        </a:cubicBezTo>
                        <a:cubicBezTo>
                          <a:pt x="35" y="494"/>
                          <a:pt x="1" y="696"/>
                          <a:pt x="52" y="848"/>
                        </a:cubicBezTo>
                        <a:cubicBezTo>
                          <a:pt x="99" y="1003"/>
                          <a:pt x="196" y="1148"/>
                          <a:pt x="341" y="1225"/>
                        </a:cubicBezTo>
                        <a:cubicBezTo>
                          <a:pt x="440" y="1278"/>
                          <a:pt x="558" y="1315"/>
                          <a:pt x="674" y="1315"/>
                        </a:cubicBezTo>
                        <a:cubicBezTo>
                          <a:pt x="727" y="1315"/>
                          <a:pt x="779" y="1307"/>
                          <a:pt x="829" y="1289"/>
                        </a:cubicBezTo>
                        <a:lnTo>
                          <a:pt x="937" y="1252"/>
                        </a:lnTo>
                        <a:cubicBezTo>
                          <a:pt x="954" y="1245"/>
                          <a:pt x="974" y="1239"/>
                          <a:pt x="990" y="1232"/>
                        </a:cubicBezTo>
                        <a:cubicBezTo>
                          <a:pt x="1105" y="1192"/>
                          <a:pt x="1189" y="1148"/>
                          <a:pt x="1277" y="1067"/>
                        </a:cubicBezTo>
                        <a:cubicBezTo>
                          <a:pt x="1348" y="1007"/>
                          <a:pt x="1388" y="936"/>
                          <a:pt x="1422" y="855"/>
                        </a:cubicBezTo>
                        <a:cubicBezTo>
                          <a:pt x="1445" y="801"/>
                          <a:pt x="1449" y="797"/>
                          <a:pt x="1455" y="757"/>
                        </a:cubicBezTo>
                        <a:cubicBezTo>
                          <a:pt x="1472" y="653"/>
                          <a:pt x="1495" y="549"/>
                          <a:pt x="1462" y="444"/>
                        </a:cubicBezTo>
                        <a:cubicBezTo>
                          <a:pt x="1432" y="350"/>
                          <a:pt x="1378" y="266"/>
                          <a:pt x="1307" y="195"/>
                        </a:cubicBezTo>
                        <a:cubicBezTo>
                          <a:pt x="1206" y="90"/>
                          <a:pt x="1082" y="30"/>
                          <a:pt x="937" y="10"/>
                        </a:cubicBezTo>
                        <a:cubicBezTo>
                          <a:pt x="897" y="4"/>
                          <a:pt x="857" y="1"/>
                          <a:pt x="818"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4"/>
                  <p:cNvSpPr/>
                  <p:nvPr/>
                </p:nvSpPr>
                <p:spPr>
                  <a:xfrm>
                    <a:off x="1809773" y="2949708"/>
                    <a:ext cx="87979" cy="67297"/>
                  </a:xfrm>
                  <a:custGeom>
                    <a:avLst/>
                    <a:gdLst/>
                    <a:ahLst/>
                    <a:cxnLst/>
                    <a:rect l="l" t="t" r="r" b="b"/>
                    <a:pathLst>
                      <a:path w="1710" h="1308" extrusionOk="0">
                        <a:moveTo>
                          <a:pt x="890" y="0"/>
                        </a:moveTo>
                        <a:cubicBezTo>
                          <a:pt x="774" y="0"/>
                          <a:pt x="659" y="16"/>
                          <a:pt x="555" y="41"/>
                        </a:cubicBezTo>
                        <a:cubicBezTo>
                          <a:pt x="229" y="125"/>
                          <a:pt x="0" y="509"/>
                          <a:pt x="104" y="835"/>
                        </a:cubicBezTo>
                        <a:cubicBezTo>
                          <a:pt x="197" y="1121"/>
                          <a:pt x="448" y="1307"/>
                          <a:pt x="734" y="1307"/>
                        </a:cubicBezTo>
                        <a:cubicBezTo>
                          <a:pt x="788" y="1307"/>
                          <a:pt x="843" y="1301"/>
                          <a:pt x="899" y="1287"/>
                        </a:cubicBezTo>
                        <a:cubicBezTo>
                          <a:pt x="1158" y="1223"/>
                          <a:pt x="1431" y="1054"/>
                          <a:pt x="1568" y="822"/>
                        </a:cubicBezTo>
                        <a:cubicBezTo>
                          <a:pt x="1710" y="580"/>
                          <a:pt x="1622" y="266"/>
                          <a:pt x="1387" y="125"/>
                        </a:cubicBezTo>
                        <a:cubicBezTo>
                          <a:pt x="1243" y="36"/>
                          <a:pt x="1065" y="0"/>
                          <a:pt x="890"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4"/>
                  <p:cNvSpPr/>
                  <p:nvPr/>
                </p:nvSpPr>
                <p:spPr>
                  <a:xfrm>
                    <a:off x="1951566" y="2984796"/>
                    <a:ext cx="74242" cy="70692"/>
                  </a:xfrm>
                  <a:custGeom>
                    <a:avLst/>
                    <a:gdLst/>
                    <a:ahLst/>
                    <a:cxnLst/>
                    <a:rect l="l" t="t" r="r" b="b"/>
                    <a:pathLst>
                      <a:path w="1443" h="1374" extrusionOk="0">
                        <a:moveTo>
                          <a:pt x="693" y="0"/>
                        </a:moveTo>
                        <a:cubicBezTo>
                          <a:pt x="631" y="0"/>
                          <a:pt x="570" y="9"/>
                          <a:pt x="509" y="26"/>
                        </a:cubicBezTo>
                        <a:cubicBezTo>
                          <a:pt x="395" y="60"/>
                          <a:pt x="294" y="117"/>
                          <a:pt x="206" y="201"/>
                        </a:cubicBezTo>
                        <a:cubicBezTo>
                          <a:pt x="173" y="248"/>
                          <a:pt x="136" y="295"/>
                          <a:pt x="99" y="342"/>
                        </a:cubicBezTo>
                        <a:cubicBezTo>
                          <a:pt x="38" y="450"/>
                          <a:pt x="8" y="564"/>
                          <a:pt x="4" y="689"/>
                        </a:cubicBezTo>
                        <a:cubicBezTo>
                          <a:pt x="1" y="783"/>
                          <a:pt x="21" y="871"/>
                          <a:pt x="65" y="951"/>
                        </a:cubicBezTo>
                        <a:cubicBezTo>
                          <a:pt x="92" y="1039"/>
                          <a:pt x="139" y="1113"/>
                          <a:pt x="206" y="1174"/>
                        </a:cubicBezTo>
                        <a:cubicBezTo>
                          <a:pt x="294" y="1258"/>
                          <a:pt x="395" y="1318"/>
                          <a:pt x="509" y="1349"/>
                        </a:cubicBezTo>
                        <a:cubicBezTo>
                          <a:pt x="570" y="1366"/>
                          <a:pt x="631" y="1374"/>
                          <a:pt x="693" y="1374"/>
                        </a:cubicBezTo>
                        <a:cubicBezTo>
                          <a:pt x="754" y="1374"/>
                          <a:pt x="816" y="1366"/>
                          <a:pt x="877" y="1349"/>
                        </a:cubicBezTo>
                        <a:lnTo>
                          <a:pt x="944" y="1338"/>
                        </a:lnTo>
                        <a:cubicBezTo>
                          <a:pt x="994" y="1315"/>
                          <a:pt x="1048" y="1295"/>
                          <a:pt x="1102" y="1271"/>
                        </a:cubicBezTo>
                        <a:cubicBezTo>
                          <a:pt x="1183" y="1228"/>
                          <a:pt x="1247" y="1170"/>
                          <a:pt x="1293" y="1096"/>
                        </a:cubicBezTo>
                        <a:cubicBezTo>
                          <a:pt x="1334" y="1056"/>
                          <a:pt x="1365" y="1006"/>
                          <a:pt x="1378" y="948"/>
                        </a:cubicBezTo>
                        <a:cubicBezTo>
                          <a:pt x="1422" y="867"/>
                          <a:pt x="1442" y="779"/>
                          <a:pt x="1438" y="689"/>
                        </a:cubicBezTo>
                        <a:lnTo>
                          <a:pt x="1415" y="507"/>
                        </a:lnTo>
                        <a:cubicBezTo>
                          <a:pt x="1391" y="453"/>
                          <a:pt x="1368" y="400"/>
                          <a:pt x="1344" y="346"/>
                        </a:cubicBezTo>
                        <a:cubicBezTo>
                          <a:pt x="1304" y="268"/>
                          <a:pt x="1247" y="204"/>
                          <a:pt x="1172" y="157"/>
                        </a:cubicBezTo>
                        <a:cubicBezTo>
                          <a:pt x="1105" y="97"/>
                          <a:pt x="1031" y="60"/>
                          <a:pt x="944" y="36"/>
                        </a:cubicBezTo>
                        <a:cubicBezTo>
                          <a:pt x="920" y="32"/>
                          <a:pt x="897" y="29"/>
                          <a:pt x="877" y="26"/>
                        </a:cubicBezTo>
                        <a:cubicBezTo>
                          <a:pt x="816" y="9"/>
                          <a:pt x="754" y="0"/>
                          <a:pt x="693"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4"/>
                  <p:cNvSpPr/>
                  <p:nvPr/>
                </p:nvSpPr>
                <p:spPr>
                  <a:xfrm>
                    <a:off x="2044432" y="2890902"/>
                    <a:ext cx="66216" cy="61586"/>
                  </a:xfrm>
                  <a:custGeom>
                    <a:avLst/>
                    <a:gdLst/>
                    <a:ahLst/>
                    <a:cxnLst/>
                    <a:rect l="l" t="t" r="r" b="b"/>
                    <a:pathLst>
                      <a:path w="1287" h="1197" extrusionOk="0">
                        <a:moveTo>
                          <a:pt x="601" y="0"/>
                        </a:moveTo>
                        <a:cubicBezTo>
                          <a:pt x="548" y="0"/>
                          <a:pt x="495" y="8"/>
                          <a:pt x="441" y="23"/>
                        </a:cubicBezTo>
                        <a:cubicBezTo>
                          <a:pt x="340" y="50"/>
                          <a:pt x="253" y="100"/>
                          <a:pt x="178" y="174"/>
                        </a:cubicBezTo>
                        <a:lnTo>
                          <a:pt x="85" y="295"/>
                        </a:lnTo>
                        <a:cubicBezTo>
                          <a:pt x="31" y="390"/>
                          <a:pt x="4" y="491"/>
                          <a:pt x="4" y="598"/>
                        </a:cubicBezTo>
                        <a:cubicBezTo>
                          <a:pt x="1" y="679"/>
                          <a:pt x="17" y="757"/>
                          <a:pt x="54" y="827"/>
                        </a:cubicBezTo>
                        <a:cubicBezTo>
                          <a:pt x="77" y="901"/>
                          <a:pt x="122" y="965"/>
                          <a:pt x="178" y="1019"/>
                        </a:cubicBezTo>
                        <a:cubicBezTo>
                          <a:pt x="253" y="1094"/>
                          <a:pt x="340" y="1147"/>
                          <a:pt x="441" y="1174"/>
                        </a:cubicBezTo>
                        <a:cubicBezTo>
                          <a:pt x="495" y="1189"/>
                          <a:pt x="548" y="1197"/>
                          <a:pt x="601" y="1197"/>
                        </a:cubicBezTo>
                        <a:cubicBezTo>
                          <a:pt x="654" y="1197"/>
                          <a:pt x="707" y="1189"/>
                          <a:pt x="761" y="1174"/>
                        </a:cubicBezTo>
                        <a:cubicBezTo>
                          <a:pt x="792" y="1167"/>
                          <a:pt x="825" y="1164"/>
                          <a:pt x="855" y="1157"/>
                        </a:cubicBezTo>
                        <a:cubicBezTo>
                          <a:pt x="902" y="1137"/>
                          <a:pt x="950" y="1117"/>
                          <a:pt x="994" y="1100"/>
                        </a:cubicBezTo>
                        <a:cubicBezTo>
                          <a:pt x="1064" y="1063"/>
                          <a:pt x="1118" y="1013"/>
                          <a:pt x="1158" y="948"/>
                        </a:cubicBezTo>
                        <a:cubicBezTo>
                          <a:pt x="1192" y="912"/>
                          <a:pt x="1219" y="871"/>
                          <a:pt x="1233" y="820"/>
                        </a:cubicBezTo>
                        <a:cubicBezTo>
                          <a:pt x="1269" y="753"/>
                          <a:pt x="1286" y="679"/>
                          <a:pt x="1283" y="598"/>
                        </a:cubicBezTo>
                        <a:cubicBezTo>
                          <a:pt x="1276" y="548"/>
                          <a:pt x="1269" y="494"/>
                          <a:pt x="1263" y="443"/>
                        </a:cubicBezTo>
                        <a:cubicBezTo>
                          <a:pt x="1242" y="396"/>
                          <a:pt x="1222" y="353"/>
                          <a:pt x="1202" y="306"/>
                        </a:cubicBezTo>
                        <a:cubicBezTo>
                          <a:pt x="1165" y="238"/>
                          <a:pt x="1118" y="185"/>
                          <a:pt x="1054" y="140"/>
                        </a:cubicBezTo>
                        <a:cubicBezTo>
                          <a:pt x="997" y="90"/>
                          <a:pt x="933" y="56"/>
                          <a:pt x="855" y="39"/>
                        </a:cubicBezTo>
                        <a:lnTo>
                          <a:pt x="761" y="23"/>
                        </a:lnTo>
                        <a:cubicBezTo>
                          <a:pt x="707" y="8"/>
                          <a:pt x="654" y="0"/>
                          <a:pt x="601"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4"/>
                  <p:cNvSpPr/>
                  <p:nvPr/>
                </p:nvSpPr>
                <p:spPr>
                  <a:xfrm>
                    <a:off x="2194097" y="2946107"/>
                    <a:ext cx="84018" cy="65136"/>
                  </a:xfrm>
                  <a:custGeom>
                    <a:avLst/>
                    <a:gdLst/>
                    <a:ahLst/>
                    <a:cxnLst/>
                    <a:rect l="l" t="t" r="r" b="b"/>
                    <a:pathLst>
                      <a:path w="1633" h="1266" extrusionOk="0">
                        <a:moveTo>
                          <a:pt x="818" y="0"/>
                        </a:moveTo>
                        <a:cubicBezTo>
                          <a:pt x="3" y="0"/>
                          <a:pt x="0" y="1266"/>
                          <a:pt x="818" y="1266"/>
                        </a:cubicBezTo>
                        <a:cubicBezTo>
                          <a:pt x="1632" y="1266"/>
                          <a:pt x="1632" y="0"/>
                          <a:pt x="818"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4"/>
                  <p:cNvSpPr/>
                  <p:nvPr/>
                </p:nvSpPr>
                <p:spPr>
                  <a:xfrm>
                    <a:off x="2310114" y="2937257"/>
                    <a:ext cx="80211" cy="62203"/>
                  </a:xfrm>
                  <a:custGeom>
                    <a:avLst/>
                    <a:gdLst/>
                    <a:ahLst/>
                    <a:cxnLst/>
                    <a:rect l="l" t="t" r="r" b="b"/>
                    <a:pathLst>
                      <a:path w="1559" h="1209" extrusionOk="0">
                        <a:moveTo>
                          <a:pt x="781" y="0"/>
                        </a:moveTo>
                        <a:cubicBezTo>
                          <a:pt x="3" y="0"/>
                          <a:pt x="0" y="1209"/>
                          <a:pt x="781" y="1209"/>
                        </a:cubicBezTo>
                        <a:cubicBezTo>
                          <a:pt x="1555" y="1209"/>
                          <a:pt x="1559" y="0"/>
                          <a:pt x="781"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4"/>
                  <p:cNvSpPr/>
                  <p:nvPr/>
                </p:nvSpPr>
                <p:spPr>
                  <a:xfrm>
                    <a:off x="3869584" y="2940190"/>
                    <a:ext cx="59425" cy="59270"/>
                  </a:xfrm>
                  <a:custGeom>
                    <a:avLst/>
                    <a:gdLst/>
                    <a:ahLst/>
                    <a:cxnLst/>
                    <a:rect l="l" t="t" r="r" b="b"/>
                    <a:pathLst>
                      <a:path w="1155" h="1152" extrusionOk="0">
                        <a:moveTo>
                          <a:pt x="609" y="1"/>
                        </a:moveTo>
                        <a:cubicBezTo>
                          <a:pt x="559" y="7"/>
                          <a:pt x="512" y="14"/>
                          <a:pt x="465" y="21"/>
                        </a:cubicBezTo>
                        <a:cubicBezTo>
                          <a:pt x="370" y="48"/>
                          <a:pt x="293" y="95"/>
                          <a:pt x="222" y="162"/>
                        </a:cubicBezTo>
                        <a:cubicBezTo>
                          <a:pt x="212" y="169"/>
                          <a:pt x="202" y="179"/>
                          <a:pt x="192" y="186"/>
                        </a:cubicBezTo>
                        <a:cubicBezTo>
                          <a:pt x="185" y="192"/>
                          <a:pt x="182" y="196"/>
                          <a:pt x="176" y="203"/>
                        </a:cubicBezTo>
                        <a:cubicBezTo>
                          <a:pt x="145" y="240"/>
                          <a:pt x="118" y="277"/>
                          <a:pt x="87" y="313"/>
                        </a:cubicBezTo>
                        <a:cubicBezTo>
                          <a:pt x="64" y="358"/>
                          <a:pt x="44" y="401"/>
                          <a:pt x="34" y="448"/>
                        </a:cubicBezTo>
                        <a:cubicBezTo>
                          <a:pt x="14" y="512"/>
                          <a:pt x="0" y="580"/>
                          <a:pt x="3" y="647"/>
                        </a:cubicBezTo>
                        <a:cubicBezTo>
                          <a:pt x="3" y="717"/>
                          <a:pt x="17" y="782"/>
                          <a:pt x="47" y="843"/>
                        </a:cubicBezTo>
                        <a:cubicBezTo>
                          <a:pt x="67" y="903"/>
                          <a:pt x="104" y="956"/>
                          <a:pt x="151" y="1004"/>
                        </a:cubicBezTo>
                        <a:cubicBezTo>
                          <a:pt x="185" y="1031"/>
                          <a:pt x="219" y="1057"/>
                          <a:pt x="252" y="1081"/>
                        </a:cubicBezTo>
                        <a:cubicBezTo>
                          <a:pt x="333" y="1129"/>
                          <a:pt x="418" y="1152"/>
                          <a:pt x="508" y="1152"/>
                        </a:cubicBezTo>
                        <a:lnTo>
                          <a:pt x="532" y="1152"/>
                        </a:lnTo>
                        <a:cubicBezTo>
                          <a:pt x="575" y="1145"/>
                          <a:pt x="623" y="1138"/>
                          <a:pt x="670" y="1135"/>
                        </a:cubicBezTo>
                        <a:cubicBezTo>
                          <a:pt x="684" y="1132"/>
                          <a:pt x="693" y="1129"/>
                          <a:pt x="707" y="1125"/>
                        </a:cubicBezTo>
                        <a:cubicBezTo>
                          <a:pt x="731" y="1118"/>
                          <a:pt x="754" y="1108"/>
                          <a:pt x="774" y="1095"/>
                        </a:cubicBezTo>
                        <a:cubicBezTo>
                          <a:pt x="845" y="1071"/>
                          <a:pt x="903" y="1034"/>
                          <a:pt x="953" y="980"/>
                        </a:cubicBezTo>
                        <a:cubicBezTo>
                          <a:pt x="956" y="977"/>
                          <a:pt x="963" y="970"/>
                          <a:pt x="966" y="967"/>
                        </a:cubicBezTo>
                        <a:cubicBezTo>
                          <a:pt x="976" y="953"/>
                          <a:pt x="983" y="944"/>
                          <a:pt x="993" y="933"/>
                        </a:cubicBezTo>
                        <a:cubicBezTo>
                          <a:pt x="1047" y="883"/>
                          <a:pt x="1084" y="826"/>
                          <a:pt x="1108" y="758"/>
                        </a:cubicBezTo>
                        <a:cubicBezTo>
                          <a:pt x="1141" y="691"/>
                          <a:pt x="1155" y="624"/>
                          <a:pt x="1155" y="546"/>
                        </a:cubicBezTo>
                        <a:cubicBezTo>
                          <a:pt x="1155" y="472"/>
                          <a:pt x="1141" y="401"/>
                          <a:pt x="1108" y="338"/>
                        </a:cubicBezTo>
                        <a:cubicBezTo>
                          <a:pt x="1084" y="270"/>
                          <a:pt x="1047" y="212"/>
                          <a:pt x="993" y="162"/>
                        </a:cubicBezTo>
                        <a:cubicBezTo>
                          <a:pt x="956" y="132"/>
                          <a:pt x="919" y="105"/>
                          <a:pt x="882" y="78"/>
                        </a:cubicBezTo>
                        <a:cubicBezTo>
                          <a:pt x="798" y="27"/>
                          <a:pt x="707" y="4"/>
                          <a:pt x="609"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4"/>
                  <p:cNvSpPr/>
                  <p:nvPr/>
                </p:nvSpPr>
                <p:spPr>
                  <a:xfrm>
                    <a:off x="4051611" y="2910401"/>
                    <a:ext cx="82474" cy="63952"/>
                  </a:xfrm>
                  <a:custGeom>
                    <a:avLst/>
                    <a:gdLst/>
                    <a:ahLst/>
                    <a:cxnLst/>
                    <a:rect l="l" t="t" r="r" b="b"/>
                    <a:pathLst>
                      <a:path w="1603" h="1243" extrusionOk="0">
                        <a:moveTo>
                          <a:pt x="802" y="0"/>
                        </a:moveTo>
                        <a:cubicBezTo>
                          <a:pt x="0" y="0"/>
                          <a:pt x="0" y="1243"/>
                          <a:pt x="802" y="1243"/>
                        </a:cubicBezTo>
                        <a:cubicBezTo>
                          <a:pt x="1599" y="1243"/>
                          <a:pt x="1602" y="0"/>
                          <a:pt x="802"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4"/>
                  <p:cNvSpPr/>
                  <p:nvPr/>
                </p:nvSpPr>
                <p:spPr>
                  <a:xfrm>
                    <a:off x="4120501" y="3016952"/>
                    <a:ext cx="61380" cy="58396"/>
                  </a:xfrm>
                  <a:custGeom>
                    <a:avLst/>
                    <a:gdLst/>
                    <a:ahLst/>
                    <a:cxnLst/>
                    <a:rect l="l" t="t" r="r" b="b"/>
                    <a:pathLst>
                      <a:path w="1193" h="1135" extrusionOk="0">
                        <a:moveTo>
                          <a:pt x="570" y="0"/>
                        </a:moveTo>
                        <a:cubicBezTo>
                          <a:pt x="469" y="0"/>
                          <a:pt x="372" y="24"/>
                          <a:pt x="283" y="78"/>
                        </a:cubicBezTo>
                        <a:cubicBezTo>
                          <a:pt x="112" y="179"/>
                          <a:pt x="1" y="367"/>
                          <a:pt x="1" y="566"/>
                        </a:cubicBezTo>
                        <a:cubicBezTo>
                          <a:pt x="1" y="768"/>
                          <a:pt x="112" y="956"/>
                          <a:pt x="283" y="1057"/>
                        </a:cubicBezTo>
                        <a:cubicBezTo>
                          <a:pt x="372" y="1111"/>
                          <a:pt x="469" y="1134"/>
                          <a:pt x="570" y="1134"/>
                        </a:cubicBezTo>
                        <a:cubicBezTo>
                          <a:pt x="674" y="1134"/>
                          <a:pt x="768" y="1111"/>
                          <a:pt x="856" y="1057"/>
                        </a:cubicBezTo>
                        <a:cubicBezTo>
                          <a:pt x="883" y="1043"/>
                          <a:pt x="910" y="1030"/>
                          <a:pt x="934" y="1016"/>
                        </a:cubicBezTo>
                        <a:cubicBezTo>
                          <a:pt x="1095" y="932"/>
                          <a:pt x="1192" y="744"/>
                          <a:pt x="1192" y="566"/>
                        </a:cubicBezTo>
                        <a:cubicBezTo>
                          <a:pt x="1192" y="390"/>
                          <a:pt x="1095" y="202"/>
                          <a:pt x="934" y="118"/>
                        </a:cubicBezTo>
                        <a:cubicBezTo>
                          <a:pt x="910" y="104"/>
                          <a:pt x="883" y="91"/>
                          <a:pt x="856" y="78"/>
                        </a:cubicBezTo>
                        <a:cubicBezTo>
                          <a:pt x="768" y="24"/>
                          <a:pt x="674" y="0"/>
                          <a:pt x="570"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4"/>
                  <p:cNvSpPr/>
                  <p:nvPr/>
                </p:nvSpPr>
                <p:spPr>
                  <a:xfrm>
                    <a:off x="4260134" y="3021685"/>
                    <a:ext cx="71207" cy="69560"/>
                  </a:xfrm>
                  <a:custGeom>
                    <a:avLst/>
                    <a:gdLst/>
                    <a:ahLst/>
                    <a:cxnLst/>
                    <a:rect l="l" t="t" r="r" b="b"/>
                    <a:pathLst>
                      <a:path w="1384" h="1352" extrusionOk="0">
                        <a:moveTo>
                          <a:pt x="678" y="1"/>
                        </a:moveTo>
                        <a:cubicBezTo>
                          <a:pt x="619" y="1"/>
                          <a:pt x="559" y="9"/>
                          <a:pt x="498" y="26"/>
                        </a:cubicBezTo>
                        <a:cubicBezTo>
                          <a:pt x="384" y="59"/>
                          <a:pt x="287" y="117"/>
                          <a:pt x="202" y="201"/>
                        </a:cubicBezTo>
                        <a:cubicBezTo>
                          <a:pt x="165" y="244"/>
                          <a:pt x="131" y="292"/>
                          <a:pt x="94" y="335"/>
                        </a:cubicBezTo>
                        <a:cubicBezTo>
                          <a:pt x="34" y="440"/>
                          <a:pt x="4" y="554"/>
                          <a:pt x="4" y="676"/>
                        </a:cubicBezTo>
                        <a:cubicBezTo>
                          <a:pt x="1" y="769"/>
                          <a:pt x="21" y="857"/>
                          <a:pt x="61" y="938"/>
                        </a:cubicBezTo>
                        <a:cubicBezTo>
                          <a:pt x="88" y="1019"/>
                          <a:pt x="135" y="1093"/>
                          <a:pt x="202" y="1153"/>
                        </a:cubicBezTo>
                        <a:cubicBezTo>
                          <a:pt x="287" y="1238"/>
                          <a:pt x="384" y="1294"/>
                          <a:pt x="498" y="1328"/>
                        </a:cubicBezTo>
                        <a:cubicBezTo>
                          <a:pt x="559" y="1344"/>
                          <a:pt x="619" y="1351"/>
                          <a:pt x="678" y="1351"/>
                        </a:cubicBezTo>
                        <a:cubicBezTo>
                          <a:pt x="738" y="1351"/>
                          <a:pt x="798" y="1344"/>
                          <a:pt x="859" y="1328"/>
                        </a:cubicBezTo>
                        <a:cubicBezTo>
                          <a:pt x="926" y="1302"/>
                          <a:pt x="990" y="1271"/>
                          <a:pt x="1057" y="1244"/>
                        </a:cubicBezTo>
                        <a:cubicBezTo>
                          <a:pt x="1155" y="1187"/>
                          <a:pt x="1236" y="1106"/>
                          <a:pt x="1293" y="1008"/>
                        </a:cubicBezTo>
                        <a:cubicBezTo>
                          <a:pt x="1354" y="904"/>
                          <a:pt x="1380" y="797"/>
                          <a:pt x="1384" y="676"/>
                        </a:cubicBezTo>
                        <a:cubicBezTo>
                          <a:pt x="1380" y="558"/>
                          <a:pt x="1354" y="446"/>
                          <a:pt x="1293" y="345"/>
                        </a:cubicBezTo>
                        <a:cubicBezTo>
                          <a:pt x="1236" y="248"/>
                          <a:pt x="1155" y="167"/>
                          <a:pt x="1057" y="110"/>
                        </a:cubicBezTo>
                        <a:cubicBezTo>
                          <a:pt x="990" y="79"/>
                          <a:pt x="926" y="53"/>
                          <a:pt x="859" y="26"/>
                        </a:cubicBezTo>
                        <a:cubicBezTo>
                          <a:pt x="798" y="9"/>
                          <a:pt x="738" y="1"/>
                          <a:pt x="678"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4"/>
                  <p:cNvSpPr/>
                  <p:nvPr/>
                </p:nvSpPr>
                <p:spPr>
                  <a:xfrm>
                    <a:off x="4277421" y="3142797"/>
                    <a:ext cx="70950" cy="65907"/>
                  </a:xfrm>
                  <a:custGeom>
                    <a:avLst/>
                    <a:gdLst/>
                    <a:ahLst/>
                    <a:cxnLst/>
                    <a:rect l="l" t="t" r="r" b="b"/>
                    <a:pathLst>
                      <a:path w="1379" h="1281" extrusionOk="0">
                        <a:moveTo>
                          <a:pt x="626" y="1"/>
                        </a:moveTo>
                        <a:cubicBezTo>
                          <a:pt x="545" y="1"/>
                          <a:pt x="470" y="21"/>
                          <a:pt x="398" y="55"/>
                        </a:cubicBezTo>
                        <a:cubicBezTo>
                          <a:pt x="321" y="82"/>
                          <a:pt x="250" y="126"/>
                          <a:pt x="193" y="190"/>
                        </a:cubicBezTo>
                        <a:cubicBezTo>
                          <a:pt x="132" y="247"/>
                          <a:pt x="85" y="314"/>
                          <a:pt x="61" y="395"/>
                        </a:cubicBezTo>
                        <a:cubicBezTo>
                          <a:pt x="21" y="472"/>
                          <a:pt x="1" y="553"/>
                          <a:pt x="5" y="641"/>
                        </a:cubicBezTo>
                        <a:lnTo>
                          <a:pt x="28" y="812"/>
                        </a:lnTo>
                        <a:cubicBezTo>
                          <a:pt x="58" y="920"/>
                          <a:pt x="115" y="1014"/>
                          <a:pt x="193" y="1092"/>
                        </a:cubicBezTo>
                        <a:cubicBezTo>
                          <a:pt x="237" y="1126"/>
                          <a:pt x="280" y="1159"/>
                          <a:pt x="324" y="1193"/>
                        </a:cubicBezTo>
                        <a:cubicBezTo>
                          <a:pt x="422" y="1250"/>
                          <a:pt x="530" y="1280"/>
                          <a:pt x="644" y="1280"/>
                        </a:cubicBezTo>
                        <a:cubicBezTo>
                          <a:pt x="678" y="1277"/>
                          <a:pt x="712" y="1274"/>
                          <a:pt x="745" y="1267"/>
                        </a:cubicBezTo>
                        <a:cubicBezTo>
                          <a:pt x="752" y="1268"/>
                          <a:pt x="759" y="1268"/>
                          <a:pt x="766" y="1268"/>
                        </a:cubicBezTo>
                        <a:cubicBezTo>
                          <a:pt x="846" y="1268"/>
                          <a:pt x="919" y="1250"/>
                          <a:pt x="987" y="1213"/>
                        </a:cubicBezTo>
                        <a:cubicBezTo>
                          <a:pt x="1065" y="1190"/>
                          <a:pt x="1132" y="1146"/>
                          <a:pt x="1189" y="1086"/>
                        </a:cubicBezTo>
                        <a:cubicBezTo>
                          <a:pt x="1250" y="1028"/>
                          <a:pt x="1293" y="960"/>
                          <a:pt x="1321" y="884"/>
                        </a:cubicBezTo>
                        <a:cubicBezTo>
                          <a:pt x="1358" y="809"/>
                          <a:pt x="1378" y="728"/>
                          <a:pt x="1374" y="641"/>
                        </a:cubicBezTo>
                        <a:cubicBezTo>
                          <a:pt x="1368" y="587"/>
                          <a:pt x="1358" y="530"/>
                          <a:pt x="1351" y="476"/>
                        </a:cubicBezTo>
                        <a:cubicBezTo>
                          <a:pt x="1321" y="368"/>
                          <a:pt x="1267" y="274"/>
                          <a:pt x="1189" y="197"/>
                        </a:cubicBezTo>
                        <a:cubicBezTo>
                          <a:pt x="1149" y="166"/>
                          <a:pt x="1105" y="132"/>
                          <a:pt x="1061" y="99"/>
                        </a:cubicBezTo>
                        <a:cubicBezTo>
                          <a:pt x="964" y="42"/>
                          <a:pt x="859" y="15"/>
                          <a:pt x="745" y="15"/>
                        </a:cubicBezTo>
                        <a:cubicBezTo>
                          <a:pt x="712" y="8"/>
                          <a:pt x="678" y="5"/>
                          <a:pt x="644" y="1"/>
                        </a:cubicBezTo>
                        <a:cubicBezTo>
                          <a:pt x="638" y="1"/>
                          <a:pt x="632" y="1"/>
                          <a:pt x="626"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4"/>
                  <p:cNvSpPr/>
                  <p:nvPr/>
                </p:nvSpPr>
                <p:spPr>
                  <a:xfrm>
                    <a:off x="4381553" y="3190078"/>
                    <a:ext cx="96675" cy="75117"/>
                  </a:xfrm>
                  <a:custGeom>
                    <a:avLst/>
                    <a:gdLst/>
                    <a:ahLst/>
                    <a:cxnLst/>
                    <a:rect l="l" t="t" r="r" b="b"/>
                    <a:pathLst>
                      <a:path w="1879" h="1460" extrusionOk="0">
                        <a:moveTo>
                          <a:pt x="939" y="1"/>
                        </a:moveTo>
                        <a:cubicBezTo>
                          <a:pt x="4" y="1"/>
                          <a:pt x="0" y="1459"/>
                          <a:pt x="939" y="1459"/>
                        </a:cubicBezTo>
                        <a:cubicBezTo>
                          <a:pt x="1879" y="1459"/>
                          <a:pt x="1879" y="1"/>
                          <a:pt x="939"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4"/>
                  <p:cNvSpPr/>
                  <p:nvPr/>
                </p:nvSpPr>
                <p:spPr>
                  <a:xfrm>
                    <a:off x="4721374" y="3564422"/>
                    <a:ext cx="80879" cy="62872"/>
                  </a:xfrm>
                  <a:custGeom>
                    <a:avLst/>
                    <a:gdLst/>
                    <a:ahLst/>
                    <a:cxnLst/>
                    <a:rect l="l" t="t" r="r" b="b"/>
                    <a:pathLst>
                      <a:path w="1572" h="1222" extrusionOk="0">
                        <a:moveTo>
                          <a:pt x="788" y="0"/>
                        </a:moveTo>
                        <a:cubicBezTo>
                          <a:pt x="0" y="0"/>
                          <a:pt x="0" y="1222"/>
                          <a:pt x="788" y="1222"/>
                        </a:cubicBezTo>
                        <a:cubicBezTo>
                          <a:pt x="1572" y="1222"/>
                          <a:pt x="1572" y="0"/>
                          <a:pt x="788"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4"/>
                  <p:cNvSpPr/>
                  <p:nvPr/>
                </p:nvSpPr>
                <p:spPr>
                  <a:xfrm>
                    <a:off x="4853135" y="3599562"/>
                    <a:ext cx="97395" cy="75580"/>
                  </a:xfrm>
                  <a:custGeom>
                    <a:avLst/>
                    <a:gdLst/>
                    <a:ahLst/>
                    <a:cxnLst/>
                    <a:rect l="l" t="t" r="r" b="b"/>
                    <a:pathLst>
                      <a:path w="1893" h="1469" extrusionOk="0">
                        <a:moveTo>
                          <a:pt x="946" y="0"/>
                        </a:moveTo>
                        <a:cubicBezTo>
                          <a:pt x="0" y="0"/>
                          <a:pt x="0" y="1468"/>
                          <a:pt x="946" y="1468"/>
                        </a:cubicBezTo>
                        <a:cubicBezTo>
                          <a:pt x="1893" y="1468"/>
                          <a:pt x="1893" y="0"/>
                          <a:pt x="946"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4"/>
                  <p:cNvSpPr/>
                  <p:nvPr/>
                </p:nvSpPr>
                <p:spPr>
                  <a:xfrm>
                    <a:off x="4918784" y="3747787"/>
                    <a:ext cx="72442" cy="71979"/>
                  </a:xfrm>
                  <a:custGeom>
                    <a:avLst/>
                    <a:gdLst/>
                    <a:ahLst/>
                    <a:cxnLst/>
                    <a:rect l="l" t="t" r="r" b="b"/>
                    <a:pathLst>
                      <a:path w="1408" h="1399" extrusionOk="0">
                        <a:moveTo>
                          <a:pt x="677" y="1"/>
                        </a:moveTo>
                        <a:cubicBezTo>
                          <a:pt x="620" y="7"/>
                          <a:pt x="559" y="18"/>
                          <a:pt x="499" y="24"/>
                        </a:cubicBezTo>
                        <a:cubicBezTo>
                          <a:pt x="385" y="58"/>
                          <a:pt x="287" y="116"/>
                          <a:pt x="203" y="200"/>
                        </a:cubicBezTo>
                        <a:cubicBezTo>
                          <a:pt x="135" y="260"/>
                          <a:pt x="88" y="331"/>
                          <a:pt x="62" y="415"/>
                        </a:cubicBezTo>
                        <a:cubicBezTo>
                          <a:pt x="21" y="496"/>
                          <a:pt x="1" y="583"/>
                          <a:pt x="4" y="678"/>
                        </a:cubicBezTo>
                        <a:cubicBezTo>
                          <a:pt x="4" y="799"/>
                          <a:pt x="34" y="910"/>
                          <a:pt x="95" y="1017"/>
                        </a:cubicBezTo>
                        <a:cubicBezTo>
                          <a:pt x="155" y="1118"/>
                          <a:pt x="236" y="1199"/>
                          <a:pt x="337" y="1260"/>
                        </a:cubicBezTo>
                        <a:cubicBezTo>
                          <a:pt x="381" y="1277"/>
                          <a:pt x="425" y="1294"/>
                          <a:pt x="465" y="1314"/>
                        </a:cubicBezTo>
                        <a:lnTo>
                          <a:pt x="613" y="1378"/>
                        </a:lnTo>
                        <a:cubicBezTo>
                          <a:pt x="663" y="1391"/>
                          <a:pt x="711" y="1398"/>
                          <a:pt x="760" y="1398"/>
                        </a:cubicBezTo>
                        <a:cubicBezTo>
                          <a:pt x="794" y="1398"/>
                          <a:pt x="828" y="1395"/>
                          <a:pt x="862" y="1388"/>
                        </a:cubicBezTo>
                        <a:cubicBezTo>
                          <a:pt x="920" y="1388"/>
                          <a:pt x="970" y="1374"/>
                          <a:pt x="1021" y="1344"/>
                        </a:cubicBezTo>
                        <a:cubicBezTo>
                          <a:pt x="1095" y="1320"/>
                          <a:pt x="1162" y="1277"/>
                          <a:pt x="1219" y="1216"/>
                        </a:cubicBezTo>
                        <a:cubicBezTo>
                          <a:pt x="1253" y="1176"/>
                          <a:pt x="1283" y="1132"/>
                          <a:pt x="1317" y="1092"/>
                        </a:cubicBezTo>
                        <a:cubicBezTo>
                          <a:pt x="1337" y="1042"/>
                          <a:pt x="1357" y="991"/>
                          <a:pt x="1378" y="944"/>
                        </a:cubicBezTo>
                        <a:cubicBezTo>
                          <a:pt x="1404" y="860"/>
                          <a:pt x="1408" y="775"/>
                          <a:pt x="1391" y="694"/>
                        </a:cubicBezTo>
                        <a:cubicBezTo>
                          <a:pt x="1387" y="610"/>
                          <a:pt x="1361" y="533"/>
                          <a:pt x="1317" y="462"/>
                        </a:cubicBezTo>
                        <a:cubicBezTo>
                          <a:pt x="1297" y="422"/>
                          <a:pt x="1280" y="378"/>
                          <a:pt x="1263" y="335"/>
                        </a:cubicBezTo>
                        <a:cubicBezTo>
                          <a:pt x="1202" y="234"/>
                          <a:pt x="1122" y="153"/>
                          <a:pt x="1021" y="92"/>
                        </a:cubicBezTo>
                        <a:cubicBezTo>
                          <a:pt x="913" y="32"/>
                          <a:pt x="802" y="1"/>
                          <a:pt x="677"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4"/>
                  <p:cNvSpPr/>
                  <p:nvPr/>
                </p:nvSpPr>
                <p:spPr>
                  <a:xfrm>
                    <a:off x="5046943" y="3793011"/>
                    <a:ext cx="93588" cy="72442"/>
                  </a:xfrm>
                  <a:custGeom>
                    <a:avLst/>
                    <a:gdLst/>
                    <a:ahLst/>
                    <a:cxnLst/>
                    <a:rect l="l" t="t" r="r" b="b"/>
                    <a:pathLst>
                      <a:path w="1819" h="1408" extrusionOk="0">
                        <a:moveTo>
                          <a:pt x="910" y="1"/>
                        </a:moveTo>
                        <a:cubicBezTo>
                          <a:pt x="4" y="1"/>
                          <a:pt x="1" y="1408"/>
                          <a:pt x="910" y="1408"/>
                        </a:cubicBezTo>
                        <a:cubicBezTo>
                          <a:pt x="1815" y="1408"/>
                          <a:pt x="1819" y="1"/>
                          <a:pt x="910"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4"/>
                  <p:cNvSpPr/>
                  <p:nvPr/>
                </p:nvSpPr>
                <p:spPr>
                  <a:xfrm>
                    <a:off x="5021682" y="3938869"/>
                    <a:ext cx="75220" cy="74654"/>
                  </a:xfrm>
                  <a:custGeom>
                    <a:avLst/>
                    <a:gdLst/>
                    <a:ahLst/>
                    <a:cxnLst/>
                    <a:rect l="l" t="t" r="r" b="b"/>
                    <a:pathLst>
                      <a:path w="1462" h="1451" extrusionOk="0">
                        <a:moveTo>
                          <a:pt x="694" y="0"/>
                        </a:moveTo>
                        <a:cubicBezTo>
                          <a:pt x="633" y="7"/>
                          <a:pt x="573" y="17"/>
                          <a:pt x="512" y="24"/>
                        </a:cubicBezTo>
                        <a:cubicBezTo>
                          <a:pt x="394" y="57"/>
                          <a:pt x="293" y="115"/>
                          <a:pt x="206" y="202"/>
                        </a:cubicBezTo>
                        <a:cubicBezTo>
                          <a:pt x="138" y="266"/>
                          <a:pt x="91" y="340"/>
                          <a:pt x="61" y="424"/>
                        </a:cubicBezTo>
                        <a:cubicBezTo>
                          <a:pt x="17" y="508"/>
                          <a:pt x="1" y="596"/>
                          <a:pt x="4" y="690"/>
                        </a:cubicBezTo>
                        <a:cubicBezTo>
                          <a:pt x="4" y="936"/>
                          <a:pt x="135" y="1165"/>
                          <a:pt x="344" y="1290"/>
                        </a:cubicBezTo>
                        <a:cubicBezTo>
                          <a:pt x="384" y="1313"/>
                          <a:pt x="425" y="1336"/>
                          <a:pt x="465" y="1360"/>
                        </a:cubicBezTo>
                        <a:cubicBezTo>
                          <a:pt x="515" y="1383"/>
                          <a:pt x="569" y="1404"/>
                          <a:pt x="619" y="1428"/>
                        </a:cubicBezTo>
                        <a:cubicBezTo>
                          <a:pt x="670" y="1443"/>
                          <a:pt x="719" y="1451"/>
                          <a:pt x="769" y="1451"/>
                        </a:cubicBezTo>
                        <a:cubicBezTo>
                          <a:pt x="807" y="1451"/>
                          <a:pt x="844" y="1446"/>
                          <a:pt x="882" y="1437"/>
                        </a:cubicBezTo>
                        <a:cubicBezTo>
                          <a:pt x="943" y="1437"/>
                          <a:pt x="997" y="1424"/>
                          <a:pt x="1051" y="1394"/>
                        </a:cubicBezTo>
                        <a:cubicBezTo>
                          <a:pt x="1132" y="1367"/>
                          <a:pt x="1202" y="1319"/>
                          <a:pt x="1259" y="1256"/>
                        </a:cubicBezTo>
                        <a:cubicBezTo>
                          <a:pt x="1296" y="1212"/>
                          <a:pt x="1330" y="1168"/>
                          <a:pt x="1364" y="1125"/>
                        </a:cubicBezTo>
                        <a:cubicBezTo>
                          <a:pt x="1384" y="1071"/>
                          <a:pt x="1407" y="1020"/>
                          <a:pt x="1431" y="966"/>
                        </a:cubicBezTo>
                        <a:cubicBezTo>
                          <a:pt x="1458" y="878"/>
                          <a:pt x="1461" y="791"/>
                          <a:pt x="1441" y="704"/>
                        </a:cubicBezTo>
                        <a:cubicBezTo>
                          <a:pt x="1438" y="616"/>
                          <a:pt x="1410" y="535"/>
                          <a:pt x="1364" y="461"/>
                        </a:cubicBezTo>
                        <a:cubicBezTo>
                          <a:pt x="1340" y="421"/>
                          <a:pt x="1317" y="381"/>
                          <a:pt x="1293" y="344"/>
                        </a:cubicBezTo>
                        <a:cubicBezTo>
                          <a:pt x="1233" y="239"/>
                          <a:pt x="1148" y="155"/>
                          <a:pt x="1044" y="95"/>
                        </a:cubicBezTo>
                        <a:cubicBezTo>
                          <a:pt x="936" y="30"/>
                          <a:pt x="818" y="0"/>
                          <a:pt x="694"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5116039" y="4027516"/>
                    <a:ext cx="90295" cy="70229"/>
                  </a:xfrm>
                  <a:custGeom>
                    <a:avLst/>
                    <a:gdLst/>
                    <a:ahLst/>
                    <a:cxnLst/>
                    <a:rect l="l" t="t" r="r" b="b"/>
                    <a:pathLst>
                      <a:path w="1755" h="1365" extrusionOk="0">
                        <a:moveTo>
                          <a:pt x="876" y="0"/>
                        </a:moveTo>
                        <a:cubicBezTo>
                          <a:pt x="1" y="0"/>
                          <a:pt x="1" y="1364"/>
                          <a:pt x="876" y="1364"/>
                        </a:cubicBezTo>
                        <a:cubicBezTo>
                          <a:pt x="1755" y="1364"/>
                          <a:pt x="1755" y="0"/>
                          <a:pt x="876"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5046429" y="4149245"/>
                    <a:ext cx="84224" cy="65187"/>
                  </a:xfrm>
                  <a:custGeom>
                    <a:avLst/>
                    <a:gdLst/>
                    <a:ahLst/>
                    <a:cxnLst/>
                    <a:rect l="l" t="t" r="r" b="b"/>
                    <a:pathLst>
                      <a:path w="1637" h="1267" extrusionOk="0">
                        <a:moveTo>
                          <a:pt x="819" y="1"/>
                        </a:moveTo>
                        <a:cubicBezTo>
                          <a:pt x="4" y="1"/>
                          <a:pt x="0" y="1267"/>
                          <a:pt x="819" y="1267"/>
                        </a:cubicBezTo>
                        <a:cubicBezTo>
                          <a:pt x="1633" y="1267"/>
                          <a:pt x="1636" y="1"/>
                          <a:pt x="819"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5187244" y="4654116"/>
                    <a:ext cx="65187" cy="61534"/>
                  </a:xfrm>
                  <a:custGeom>
                    <a:avLst/>
                    <a:gdLst/>
                    <a:ahLst/>
                    <a:cxnLst/>
                    <a:rect l="l" t="t" r="r" b="b"/>
                    <a:pathLst>
                      <a:path w="1267" h="1196" extrusionOk="0">
                        <a:moveTo>
                          <a:pt x="583" y="1"/>
                        </a:moveTo>
                        <a:cubicBezTo>
                          <a:pt x="507" y="1"/>
                          <a:pt x="436" y="18"/>
                          <a:pt x="371" y="52"/>
                        </a:cubicBezTo>
                        <a:cubicBezTo>
                          <a:pt x="297" y="79"/>
                          <a:pt x="232" y="119"/>
                          <a:pt x="179" y="176"/>
                        </a:cubicBezTo>
                        <a:cubicBezTo>
                          <a:pt x="122" y="230"/>
                          <a:pt x="78" y="294"/>
                          <a:pt x="55" y="368"/>
                        </a:cubicBezTo>
                        <a:cubicBezTo>
                          <a:pt x="18" y="442"/>
                          <a:pt x="1" y="516"/>
                          <a:pt x="4" y="600"/>
                        </a:cubicBezTo>
                        <a:cubicBezTo>
                          <a:pt x="10" y="655"/>
                          <a:pt x="18" y="705"/>
                          <a:pt x="24" y="759"/>
                        </a:cubicBezTo>
                        <a:cubicBezTo>
                          <a:pt x="55" y="860"/>
                          <a:pt x="105" y="947"/>
                          <a:pt x="179" y="1021"/>
                        </a:cubicBezTo>
                        <a:cubicBezTo>
                          <a:pt x="219" y="1055"/>
                          <a:pt x="260" y="1085"/>
                          <a:pt x="300" y="1115"/>
                        </a:cubicBezTo>
                        <a:cubicBezTo>
                          <a:pt x="394" y="1169"/>
                          <a:pt x="495" y="1196"/>
                          <a:pt x="603" y="1196"/>
                        </a:cubicBezTo>
                        <a:cubicBezTo>
                          <a:pt x="721" y="1196"/>
                          <a:pt x="842" y="1176"/>
                          <a:pt x="943" y="1112"/>
                        </a:cubicBezTo>
                        <a:cubicBezTo>
                          <a:pt x="960" y="1102"/>
                          <a:pt x="973" y="1095"/>
                          <a:pt x="987" y="1085"/>
                        </a:cubicBezTo>
                        <a:cubicBezTo>
                          <a:pt x="1071" y="1034"/>
                          <a:pt x="1138" y="967"/>
                          <a:pt x="1189" y="883"/>
                        </a:cubicBezTo>
                        <a:cubicBezTo>
                          <a:pt x="1239" y="796"/>
                          <a:pt x="1267" y="701"/>
                          <a:pt x="1267" y="600"/>
                        </a:cubicBezTo>
                        <a:cubicBezTo>
                          <a:pt x="1267" y="499"/>
                          <a:pt x="1239" y="405"/>
                          <a:pt x="1189" y="314"/>
                        </a:cubicBezTo>
                        <a:cubicBezTo>
                          <a:pt x="1138" y="230"/>
                          <a:pt x="1071" y="163"/>
                          <a:pt x="987" y="116"/>
                        </a:cubicBezTo>
                        <a:cubicBezTo>
                          <a:pt x="973" y="105"/>
                          <a:pt x="960" y="96"/>
                          <a:pt x="943" y="85"/>
                        </a:cubicBezTo>
                        <a:cubicBezTo>
                          <a:pt x="842" y="21"/>
                          <a:pt x="721" y="1"/>
                          <a:pt x="603" y="1"/>
                        </a:cubicBezTo>
                        <a:cubicBezTo>
                          <a:pt x="597" y="1"/>
                          <a:pt x="590" y="1"/>
                          <a:pt x="583"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5318697" y="4722903"/>
                    <a:ext cx="89420" cy="69509"/>
                  </a:xfrm>
                  <a:custGeom>
                    <a:avLst/>
                    <a:gdLst/>
                    <a:ahLst/>
                    <a:cxnLst/>
                    <a:rect l="l" t="t" r="r" b="b"/>
                    <a:pathLst>
                      <a:path w="1738" h="1351" extrusionOk="0">
                        <a:moveTo>
                          <a:pt x="869" y="0"/>
                        </a:moveTo>
                        <a:cubicBezTo>
                          <a:pt x="0" y="0"/>
                          <a:pt x="0" y="1350"/>
                          <a:pt x="869" y="1350"/>
                        </a:cubicBezTo>
                        <a:cubicBezTo>
                          <a:pt x="1737" y="1350"/>
                          <a:pt x="1737" y="0"/>
                          <a:pt x="869"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5267762" y="4836554"/>
                    <a:ext cx="77175" cy="59785"/>
                  </a:xfrm>
                  <a:custGeom>
                    <a:avLst/>
                    <a:gdLst/>
                    <a:ahLst/>
                    <a:cxnLst/>
                    <a:rect l="l" t="t" r="r" b="b"/>
                    <a:pathLst>
                      <a:path w="1500" h="1162" extrusionOk="0">
                        <a:moveTo>
                          <a:pt x="752" y="0"/>
                        </a:moveTo>
                        <a:cubicBezTo>
                          <a:pt x="5" y="0"/>
                          <a:pt x="0" y="1161"/>
                          <a:pt x="752" y="1161"/>
                        </a:cubicBezTo>
                        <a:cubicBezTo>
                          <a:pt x="1495" y="1161"/>
                          <a:pt x="1499" y="0"/>
                          <a:pt x="752"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5386249" y="4919285"/>
                    <a:ext cx="85253" cy="84790"/>
                  </a:xfrm>
                  <a:custGeom>
                    <a:avLst/>
                    <a:gdLst/>
                    <a:ahLst/>
                    <a:cxnLst/>
                    <a:rect l="l" t="t" r="r" b="b"/>
                    <a:pathLst>
                      <a:path w="1657" h="1648" extrusionOk="0">
                        <a:moveTo>
                          <a:pt x="865" y="1"/>
                        </a:moveTo>
                        <a:cubicBezTo>
                          <a:pt x="798" y="11"/>
                          <a:pt x="727" y="18"/>
                          <a:pt x="657" y="28"/>
                        </a:cubicBezTo>
                        <a:cubicBezTo>
                          <a:pt x="525" y="65"/>
                          <a:pt x="408" y="132"/>
                          <a:pt x="310" y="230"/>
                        </a:cubicBezTo>
                        <a:cubicBezTo>
                          <a:pt x="290" y="250"/>
                          <a:pt x="273" y="267"/>
                          <a:pt x="253" y="288"/>
                        </a:cubicBezTo>
                        <a:lnTo>
                          <a:pt x="250" y="294"/>
                        </a:lnTo>
                        <a:cubicBezTo>
                          <a:pt x="206" y="348"/>
                          <a:pt x="166" y="398"/>
                          <a:pt x="125" y="452"/>
                        </a:cubicBezTo>
                        <a:cubicBezTo>
                          <a:pt x="112" y="486"/>
                          <a:pt x="98" y="519"/>
                          <a:pt x="81" y="553"/>
                        </a:cubicBezTo>
                        <a:cubicBezTo>
                          <a:pt x="61" y="583"/>
                          <a:pt x="48" y="617"/>
                          <a:pt x="40" y="651"/>
                        </a:cubicBezTo>
                        <a:cubicBezTo>
                          <a:pt x="40" y="664"/>
                          <a:pt x="37" y="675"/>
                          <a:pt x="34" y="687"/>
                        </a:cubicBezTo>
                        <a:cubicBezTo>
                          <a:pt x="0" y="822"/>
                          <a:pt x="0" y="957"/>
                          <a:pt x="34" y="1091"/>
                        </a:cubicBezTo>
                        <a:cubicBezTo>
                          <a:pt x="71" y="1220"/>
                          <a:pt x="135" y="1331"/>
                          <a:pt x="230" y="1425"/>
                        </a:cubicBezTo>
                        <a:cubicBezTo>
                          <a:pt x="323" y="1520"/>
                          <a:pt x="435" y="1583"/>
                          <a:pt x="566" y="1621"/>
                        </a:cubicBezTo>
                        <a:cubicBezTo>
                          <a:pt x="631" y="1639"/>
                          <a:pt x="698" y="1648"/>
                          <a:pt x="765" y="1648"/>
                        </a:cubicBezTo>
                        <a:cubicBezTo>
                          <a:pt x="832" y="1648"/>
                          <a:pt x="899" y="1639"/>
                          <a:pt x="966" y="1621"/>
                        </a:cubicBezTo>
                        <a:cubicBezTo>
                          <a:pt x="980" y="1617"/>
                          <a:pt x="990" y="1617"/>
                          <a:pt x="1000" y="1613"/>
                        </a:cubicBezTo>
                        <a:cubicBezTo>
                          <a:pt x="1071" y="1600"/>
                          <a:pt x="1138" y="1570"/>
                          <a:pt x="1199" y="1533"/>
                        </a:cubicBezTo>
                        <a:cubicBezTo>
                          <a:pt x="1232" y="1520"/>
                          <a:pt x="1260" y="1495"/>
                          <a:pt x="1283" y="1469"/>
                        </a:cubicBezTo>
                        <a:cubicBezTo>
                          <a:pt x="1313" y="1449"/>
                          <a:pt x="1344" y="1428"/>
                          <a:pt x="1367" y="1402"/>
                        </a:cubicBezTo>
                        <a:cubicBezTo>
                          <a:pt x="1387" y="1382"/>
                          <a:pt x="1404" y="1365"/>
                          <a:pt x="1424" y="1344"/>
                        </a:cubicBezTo>
                        <a:cubicBezTo>
                          <a:pt x="1502" y="1273"/>
                          <a:pt x="1555" y="1189"/>
                          <a:pt x="1586" y="1091"/>
                        </a:cubicBezTo>
                        <a:cubicBezTo>
                          <a:pt x="1636" y="998"/>
                          <a:pt x="1656" y="897"/>
                          <a:pt x="1653" y="788"/>
                        </a:cubicBezTo>
                        <a:cubicBezTo>
                          <a:pt x="1656" y="681"/>
                          <a:pt x="1636" y="580"/>
                          <a:pt x="1586" y="486"/>
                        </a:cubicBezTo>
                        <a:cubicBezTo>
                          <a:pt x="1555" y="389"/>
                          <a:pt x="1502" y="304"/>
                          <a:pt x="1424" y="230"/>
                        </a:cubicBezTo>
                        <a:cubicBezTo>
                          <a:pt x="1370" y="190"/>
                          <a:pt x="1317" y="149"/>
                          <a:pt x="1263" y="109"/>
                        </a:cubicBezTo>
                        <a:cubicBezTo>
                          <a:pt x="1142" y="38"/>
                          <a:pt x="1010" y="1"/>
                          <a:pt x="865"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flipH="1">
                    <a:off x="794811" y="4654116"/>
                    <a:ext cx="65187" cy="61534"/>
                  </a:xfrm>
                  <a:custGeom>
                    <a:avLst/>
                    <a:gdLst/>
                    <a:ahLst/>
                    <a:cxnLst/>
                    <a:rect l="l" t="t" r="r" b="b"/>
                    <a:pathLst>
                      <a:path w="1267" h="1196" extrusionOk="0">
                        <a:moveTo>
                          <a:pt x="583" y="1"/>
                        </a:moveTo>
                        <a:cubicBezTo>
                          <a:pt x="507" y="1"/>
                          <a:pt x="436" y="18"/>
                          <a:pt x="371" y="52"/>
                        </a:cubicBezTo>
                        <a:cubicBezTo>
                          <a:pt x="297" y="79"/>
                          <a:pt x="232" y="119"/>
                          <a:pt x="179" y="176"/>
                        </a:cubicBezTo>
                        <a:cubicBezTo>
                          <a:pt x="122" y="230"/>
                          <a:pt x="78" y="294"/>
                          <a:pt x="55" y="368"/>
                        </a:cubicBezTo>
                        <a:cubicBezTo>
                          <a:pt x="18" y="442"/>
                          <a:pt x="1" y="516"/>
                          <a:pt x="4" y="600"/>
                        </a:cubicBezTo>
                        <a:cubicBezTo>
                          <a:pt x="10" y="655"/>
                          <a:pt x="18" y="705"/>
                          <a:pt x="24" y="759"/>
                        </a:cubicBezTo>
                        <a:cubicBezTo>
                          <a:pt x="55" y="860"/>
                          <a:pt x="105" y="947"/>
                          <a:pt x="179" y="1021"/>
                        </a:cubicBezTo>
                        <a:cubicBezTo>
                          <a:pt x="219" y="1055"/>
                          <a:pt x="260" y="1085"/>
                          <a:pt x="300" y="1115"/>
                        </a:cubicBezTo>
                        <a:cubicBezTo>
                          <a:pt x="394" y="1169"/>
                          <a:pt x="495" y="1196"/>
                          <a:pt x="603" y="1196"/>
                        </a:cubicBezTo>
                        <a:cubicBezTo>
                          <a:pt x="721" y="1196"/>
                          <a:pt x="842" y="1176"/>
                          <a:pt x="943" y="1112"/>
                        </a:cubicBezTo>
                        <a:cubicBezTo>
                          <a:pt x="960" y="1102"/>
                          <a:pt x="973" y="1095"/>
                          <a:pt x="987" y="1085"/>
                        </a:cubicBezTo>
                        <a:cubicBezTo>
                          <a:pt x="1071" y="1034"/>
                          <a:pt x="1138" y="967"/>
                          <a:pt x="1189" y="883"/>
                        </a:cubicBezTo>
                        <a:cubicBezTo>
                          <a:pt x="1239" y="796"/>
                          <a:pt x="1267" y="701"/>
                          <a:pt x="1267" y="600"/>
                        </a:cubicBezTo>
                        <a:cubicBezTo>
                          <a:pt x="1267" y="499"/>
                          <a:pt x="1239" y="405"/>
                          <a:pt x="1189" y="314"/>
                        </a:cubicBezTo>
                        <a:cubicBezTo>
                          <a:pt x="1138" y="230"/>
                          <a:pt x="1071" y="163"/>
                          <a:pt x="987" y="116"/>
                        </a:cubicBezTo>
                        <a:cubicBezTo>
                          <a:pt x="973" y="105"/>
                          <a:pt x="960" y="96"/>
                          <a:pt x="943" y="85"/>
                        </a:cubicBezTo>
                        <a:cubicBezTo>
                          <a:pt x="842" y="21"/>
                          <a:pt x="721" y="1"/>
                          <a:pt x="603" y="1"/>
                        </a:cubicBezTo>
                        <a:cubicBezTo>
                          <a:pt x="597" y="1"/>
                          <a:pt x="590" y="1"/>
                          <a:pt x="583"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flipH="1">
                    <a:off x="639126" y="4722903"/>
                    <a:ext cx="89420" cy="69509"/>
                  </a:xfrm>
                  <a:custGeom>
                    <a:avLst/>
                    <a:gdLst/>
                    <a:ahLst/>
                    <a:cxnLst/>
                    <a:rect l="l" t="t" r="r" b="b"/>
                    <a:pathLst>
                      <a:path w="1738" h="1351" extrusionOk="0">
                        <a:moveTo>
                          <a:pt x="869" y="0"/>
                        </a:moveTo>
                        <a:cubicBezTo>
                          <a:pt x="0" y="0"/>
                          <a:pt x="0" y="1350"/>
                          <a:pt x="869" y="1350"/>
                        </a:cubicBezTo>
                        <a:cubicBezTo>
                          <a:pt x="1737" y="1350"/>
                          <a:pt x="1737" y="0"/>
                          <a:pt x="869"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flipH="1">
                    <a:off x="702306" y="4836554"/>
                    <a:ext cx="77175" cy="59785"/>
                  </a:xfrm>
                  <a:custGeom>
                    <a:avLst/>
                    <a:gdLst/>
                    <a:ahLst/>
                    <a:cxnLst/>
                    <a:rect l="l" t="t" r="r" b="b"/>
                    <a:pathLst>
                      <a:path w="1500" h="1162" extrusionOk="0">
                        <a:moveTo>
                          <a:pt x="752" y="0"/>
                        </a:moveTo>
                        <a:cubicBezTo>
                          <a:pt x="5" y="0"/>
                          <a:pt x="0" y="1161"/>
                          <a:pt x="752" y="1161"/>
                        </a:cubicBezTo>
                        <a:cubicBezTo>
                          <a:pt x="1495" y="1161"/>
                          <a:pt x="1499" y="0"/>
                          <a:pt x="752" y="0"/>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flipH="1">
                    <a:off x="575741" y="4919285"/>
                    <a:ext cx="85253" cy="84790"/>
                  </a:xfrm>
                  <a:custGeom>
                    <a:avLst/>
                    <a:gdLst/>
                    <a:ahLst/>
                    <a:cxnLst/>
                    <a:rect l="l" t="t" r="r" b="b"/>
                    <a:pathLst>
                      <a:path w="1657" h="1648" extrusionOk="0">
                        <a:moveTo>
                          <a:pt x="865" y="1"/>
                        </a:moveTo>
                        <a:cubicBezTo>
                          <a:pt x="798" y="11"/>
                          <a:pt x="727" y="18"/>
                          <a:pt x="657" y="28"/>
                        </a:cubicBezTo>
                        <a:cubicBezTo>
                          <a:pt x="525" y="65"/>
                          <a:pt x="408" y="132"/>
                          <a:pt x="310" y="230"/>
                        </a:cubicBezTo>
                        <a:cubicBezTo>
                          <a:pt x="290" y="250"/>
                          <a:pt x="273" y="267"/>
                          <a:pt x="253" y="288"/>
                        </a:cubicBezTo>
                        <a:lnTo>
                          <a:pt x="250" y="294"/>
                        </a:lnTo>
                        <a:cubicBezTo>
                          <a:pt x="206" y="348"/>
                          <a:pt x="166" y="398"/>
                          <a:pt x="125" y="452"/>
                        </a:cubicBezTo>
                        <a:cubicBezTo>
                          <a:pt x="112" y="486"/>
                          <a:pt x="98" y="519"/>
                          <a:pt x="81" y="553"/>
                        </a:cubicBezTo>
                        <a:cubicBezTo>
                          <a:pt x="61" y="583"/>
                          <a:pt x="48" y="617"/>
                          <a:pt x="40" y="651"/>
                        </a:cubicBezTo>
                        <a:cubicBezTo>
                          <a:pt x="40" y="664"/>
                          <a:pt x="37" y="675"/>
                          <a:pt x="34" y="687"/>
                        </a:cubicBezTo>
                        <a:cubicBezTo>
                          <a:pt x="0" y="822"/>
                          <a:pt x="0" y="957"/>
                          <a:pt x="34" y="1091"/>
                        </a:cubicBezTo>
                        <a:cubicBezTo>
                          <a:pt x="71" y="1220"/>
                          <a:pt x="135" y="1331"/>
                          <a:pt x="230" y="1425"/>
                        </a:cubicBezTo>
                        <a:cubicBezTo>
                          <a:pt x="323" y="1520"/>
                          <a:pt x="435" y="1583"/>
                          <a:pt x="566" y="1621"/>
                        </a:cubicBezTo>
                        <a:cubicBezTo>
                          <a:pt x="631" y="1639"/>
                          <a:pt x="698" y="1648"/>
                          <a:pt x="765" y="1648"/>
                        </a:cubicBezTo>
                        <a:cubicBezTo>
                          <a:pt x="832" y="1648"/>
                          <a:pt x="899" y="1639"/>
                          <a:pt x="966" y="1621"/>
                        </a:cubicBezTo>
                        <a:cubicBezTo>
                          <a:pt x="980" y="1617"/>
                          <a:pt x="990" y="1617"/>
                          <a:pt x="1000" y="1613"/>
                        </a:cubicBezTo>
                        <a:cubicBezTo>
                          <a:pt x="1071" y="1600"/>
                          <a:pt x="1138" y="1570"/>
                          <a:pt x="1199" y="1533"/>
                        </a:cubicBezTo>
                        <a:cubicBezTo>
                          <a:pt x="1232" y="1520"/>
                          <a:pt x="1260" y="1495"/>
                          <a:pt x="1283" y="1469"/>
                        </a:cubicBezTo>
                        <a:cubicBezTo>
                          <a:pt x="1313" y="1449"/>
                          <a:pt x="1344" y="1428"/>
                          <a:pt x="1367" y="1402"/>
                        </a:cubicBezTo>
                        <a:cubicBezTo>
                          <a:pt x="1387" y="1382"/>
                          <a:pt x="1404" y="1365"/>
                          <a:pt x="1424" y="1344"/>
                        </a:cubicBezTo>
                        <a:cubicBezTo>
                          <a:pt x="1502" y="1273"/>
                          <a:pt x="1555" y="1189"/>
                          <a:pt x="1586" y="1091"/>
                        </a:cubicBezTo>
                        <a:cubicBezTo>
                          <a:pt x="1636" y="998"/>
                          <a:pt x="1656" y="897"/>
                          <a:pt x="1653" y="788"/>
                        </a:cubicBezTo>
                        <a:cubicBezTo>
                          <a:pt x="1656" y="681"/>
                          <a:pt x="1636" y="580"/>
                          <a:pt x="1586" y="486"/>
                        </a:cubicBezTo>
                        <a:cubicBezTo>
                          <a:pt x="1555" y="389"/>
                          <a:pt x="1502" y="304"/>
                          <a:pt x="1424" y="230"/>
                        </a:cubicBezTo>
                        <a:cubicBezTo>
                          <a:pt x="1370" y="190"/>
                          <a:pt x="1317" y="149"/>
                          <a:pt x="1263" y="109"/>
                        </a:cubicBezTo>
                        <a:cubicBezTo>
                          <a:pt x="1142" y="38"/>
                          <a:pt x="1010" y="1"/>
                          <a:pt x="865" y="1"/>
                        </a:cubicBezTo>
                        <a:close/>
                      </a:path>
                    </a:pathLst>
                  </a:custGeom>
                  <a:solidFill>
                    <a:srgbClr val="E9A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9" name="Google Shape;709;p24"/>
              <p:cNvGrpSpPr/>
              <p:nvPr/>
            </p:nvGrpSpPr>
            <p:grpSpPr>
              <a:xfrm>
                <a:off x="2191729" y="1877878"/>
                <a:ext cx="2195836" cy="3269516"/>
                <a:chOff x="2191729" y="1877878"/>
                <a:chExt cx="2195836" cy="3269516"/>
              </a:xfrm>
            </p:grpSpPr>
            <p:grpSp>
              <p:nvGrpSpPr>
                <p:cNvPr id="710" name="Google Shape;710;p24"/>
                <p:cNvGrpSpPr/>
                <p:nvPr/>
              </p:nvGrpSpPr>
              <p:grpSpPr>
                <a:xfrm>
                  <a:off x="2573288" y="2965933"/>
                  <a:ext cx="1429561" cy="2178090"/>
                  <a:chOff x="2573288" y="2965933"/>
                  <a:chExt cx="1429561" cy="2178090"/>
                </a:xfrm>
              </p:grpSpPr>
              <p:grpSp>
                <p:nvGrpSpPr>
                  <p:cNvPr id="711" name="Google Shape;711;p24"/>
                  <p:cNvGrpSpPr/>
                  <p:nvPr/>
                </p:nvGrpSpPr>
                <p:grpSpPr>
                  <a:xfrm>
                    <a:off x="2573288" y="2965933"/>
                    <a:ext cx="1303703" cy="2178090"/>
                    <a:chOff x="2299362" y="2838681"/>
                    <a:chExt cx="1379580" cy="2304857"/>
                  </a:xfrm>
                </p:grpSpPr>
                <p:grpSp>
                  <p:nvGrpSpPr>
                    <p:cNvPr id="712" name="Google Shape;712;p24"/>
                    <p:cNvGrpSpPr/>
                    <p:nvPr/>
                  </p:nvGrpSpPr>
                  <p:grpSpPr>
                    <a:xfrm>
                      <a:off x="2299362" y="2838681"/>
                      <a:ext cx="1379580" cy="2304857"/>
                      <a:chOff x="2299362" y="2838681"/>
                      <a:chExt cx="1379580" cy="2304857"/>
                    </a:xfrm>
                  </p:grpSpPr>
                  <p:sp>
                    <p:nvSpPr>
                      <p:cNvPr id="713" name="Google Shape;713;p24"/>
                      <p:cNvSpPr/>
                      <p:nvPr/>
                    </p:nvSpPr>
                    <p:spPr>
                      <a:xfrm>
                        <a:off x="2299362" y="2838681"/>
                        <a:ext cx="1379580" cy="2304857"/>
                      </a:xfrm>
                      <a:custGeom>
                        <a:avLst/>
                        <a:gdLst/>
                        <a:ahLst/>
                        <a:cxnLst/>
                        <a:rect l="l" t="t" r="r" b="b"/>
                        <a:pathLst>
                          <a:path w="26814" h="44798" extrusionOk="0">
                            <a:moveTo>
                              <a:pt x="21774" y="1"/>
                            </a:moveTo>
                            <a:lnTo>
                              <a:pt x="6454" y="704"/>
                            </a:lnTo>
                            <a:cubicBezTo>
                              <a:pt x="6454" y="704"/>
                              <a:pt x="1" y="6451"/>
                              <a:pt x="2825" y="13507"/>
                            </a:cubicBezTo>
                            <a:cubicBezTo>
                              <a:pt x="5646" y="20562"/>
                              <a:pt x="10888" y="21168"/>
                              <a:pt x="10888" y="21168"/>
                            </a:cubicBezTo>
                            <a:lnTo>
                              <a:pt x="9231" y="32773"/>
                            </a:lnTo>
                            <a:cubicBezTo>
                              <a:pt x="4895" y="34704"/>
                              <a:pt x="1873" y="39047"/>
                              <a:pt x="1873" y="44101"/>
                            </a:cubicBezTo>
                            <a:cubicBezTo>
                              <a:pt x="1873" y="44336"/>
                              <a:pt x="1882" y="44568"/>
                              <a:pt x="1893" y="44797"/>
                            </a:cubicBezTo>
                            <a:lnTo>
                              <a:pt x="26649" y="44797"/>
                            </a:lnTo>
                            <a:cubicBezTo>
                              <a:pt x="26662" y="44568"/>
                              <a:pt x="26669" y="44336"/>
                              <a:pt x="26669" y="44101"/>
                            </a:cubicBezTo>
                            <a:cubicBezTo>
                              <a:pt x="26669" y="39512"/>
                              <a:pt x="24175" y="35509"/>
                              <a:pt x="20471" y="33365"/>
                            </a:cubicBezTo>
                            <a:cubicBezTo>
                              <a:pt x="20014" y="29248"/>
                              <a:pt x="18953" y="20815"/>
                              <a:pt x="18953" y="20815"/>
                            </a:cubicBezTo>
                            <a:cubicBezTo>
                              <a:pt x="18953" y="20815"/>
                              <a:pt x="26010" y="17944"/>
                              <a:pt x="26414" y="11894"/>
                            </a:cubicBezTo>
                            <a:cubicBezTo>
                              <a:pt x="26813" y="5845"/>
                              <a:pt x="21774" y="1"/>
                              <a:pt x="21774" y="1"/>
                            </a:cubicBezTo>
                            <a:close/>
                          </a:path>
                        </a:pathLst>
                      </a:custGeom>
                      <a:solidFill>
                        <a:srgbClr val="674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2547397" y="2838681"/>
                        <a:ext cx="981563" cy="264556"/>
                      </a:xfrm>
                      <a:custGeom>
                        <a:avLst/>
                        <a:gdLst/>
                        <a:ahLst/>
                        <a:cxnLst/>
                        <a:rect l="l" t="t" r="r" b="b"/>
                        <a:pathLst>
                          <a:path w="19078" h="5142" extrusionOk="0">
                            <a:moveTo>
                              <a:pt x="16953" y="1"/>
                            </a:moveTo>
                            <a:lnTo>
                              <a:pt x="1633" y="704"/>
                            </a:lnTo>
                            <a:cubicBezTo>
                              <a:pt x="1633" y="704"/>
                              <a:pt x="879" y="1377"/>
                              <a:pt x="1" y="2539"/>
                            </a:cubicBezTo>
                            <a:cubicBezTo>
                              <a:pt x="2367" y="4128"/>
                              <a:pt x="5959" y="5142"/>
                              <a:pt x="9979" y="5142"/>
                            </a:cubicBezTo>
                            <a:cubicBezTo>
                              <a:pt x="13529" y="5142"/>
                              <a:pt x="16745" y="4351"/>
                              <a:pt x="19077" y="3071"/>
                            </a:cubicBezTo>
                            <a:cubicBezTo>
                              <a:pt x="17987" y="1200"/>
                              <a:pt x="16953" y="1"/>
                              <a:pt x="16953" y="1"/>
                            </a:cubicBezTo>
                            <a:close/>
                          </a:path>
                        </a:pathLst>
                      </a:custGeom>
                      <a:solidFill>
                        <a:srgbClr val="53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4"/>
                    <p:cNvGrpSpPr/>
                    <p:nvPr/>
                  </p:nvGrpSpPr>
                  <p:grpSpPr>
                    <a:xfrm>
                      <a:off x="2481542" y="3098705"/>
                      <a:ext cx="1092314" cy="1977398"/>
                      <a:chOff x="2481542" y="3098705"/>
                      <a:chExt cx="1092314" cy="1977398"/>
                    </a:xfrm>
                  </p:grpSpPr>
                  <p:sp>
                    <p:nvSpPr>
                      <p:cNvPr id="716" name="Google Shape;716;p24"/>
                      <p:cNvSpPr/>
                      <p:nvPr/>
                    </p:nvSpPr>
                    <p:spPr>
                      <a:xfrm>
                        <a:off x="2940364" y="3957391"/>
                        <a:ext cx="24336" cy="87311"/>
                      </a:xfrm>
                      <a:custGeom>
                        <a:avLst/>
                        <a:gdLst/>
                        <a:ahLst/>
                        <a:cxnLst/>
                        <a:rect l="l" t="t" r="r" b="b"/>
                        <a:pathLst>
                          <a:path w="473" h="1697" extrusionOk="0">
                            <a:moveTo>
                              <a:pt x="326" y="0"/>
                            </a:moveTo>
                            <a:cubicBezTo>
                              <a:pt x="270" y="0"/>
                              <a:pt x="216" y="29"/>
                              <a:pt x="206" y="94"/>
                            </a:cubicBezTo>
                            <a:cubicBezTo>
                              <a:pt x="166" y="333"/>
                              <a:pt x="128" y="572"/>
                              <a:pt x="95" y="812"/>
                            </a:cubicBezTo>
                            <a:cubicBezTo>
                              <a:pt x="78" y="930"/>
                              <a:pt x="61" y="1051"/>
                              <a:pt x="44" y="1169"/>
                            </a:cubicBezTo>
                            <a:cubicBezTo>
                              <a:pt x="27" y="1293"/>
                              <a:pt x="1" y="1421"/>
                              <a:pt x="14" y="1545"/>
                            </a:cubicBezTo>
                            <a:cubicBezTo>
                              <a:pt x="25" y="1642"/>
                              <a:pt x="100" y="1697"/>
                              <a:pt x="174" y="1697"/>
                            </a:cubicBezTo>
                            <a:cubicBezTo>
                              <a:pt x="232" y="1697"/>
                              <a:pt x="290" y="1663"/>
                              <a:pt x="317" y="1589"/>
                            </a:cubicBezTo>
                            <a:cubicBezTo>
                              <a:pt x="361" y="1468"/>
                              <a:pt x="364" y="1340"/>
                              <a:pt x="377" y="1212"/>
                            </a:cubicBezTo>
                            <a:cubicBezTo>
                              <a:pt x="388" y="1094"/>
                              <a:pt x="397" y="973"/>
                              <a:pt x="411" y="852"/>
                            </a:cubicBezTo>
                            <a:cubicBezTo>
                              <a:pt x="431" y="613"/>
                              <a:pt x="448" y="371"/>
                              <a:pt x="465" y="131"/>
                            </a:cubicBezTo>
                            <a:cubicBezTo>
                              <a:pt x="473" y="48"/>
                              <a:pt x="397"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2931670" y="4112665"/>
                        <a:ext cx="28452" cy="98938"/>
                      </a:xfrm>
                      <a:custGeom>
                        <a:avLst/>
                        <a:gdLst/>
                        <a:ahLst/>
                        <a:cxnLst/>
                        <a:rect l="l" t="t" r="r" b="b"/>
                        <a:pathLst>
                          <a:path w="553" h="1923" extrusionOk="0">
                            <a:moveTo>
                              <a:pt x="398" y="0"/>
                            </a:moveTo>
                            <a:cubicBezTo>
                              <a:pt x="338" y="0"/>
                              <a:pt x="279" y="31"/>
                              <a:pt x="268" y="99"/>
                            </a:cubicBezTo>
                            <a:cubicBezTo>
                              <a:pt x="223" y="373"/>
                              <a:pt x="176" y="645"/>
                              <a:pt x="133" y="914"/>
                            </a:cubicBezTo>
                            <a:cubicBezTo>
                              <a:pt x="86" y="1190"/>
                              <a:pt x="28" y="1470"/>
                              <a:pt x="8" y="1749"/>
                            </a:cubicBezTo>
                            <a:cubicBezTo>
                              <a:pt x="1" y="1860"/>
                              <a:pt x="97" y="1922"/>
                              <a:pt x="191" y="1922"/>
                            </a:cubicBezTo>
                            <a:cubicBezTo>
                              <a:pt x="266" y="1922"/>
                              <a:pt x="338" y="1883"/>
                              <a:pt x="355" y="1796"/>
                            </a:cubicBezTo>
                            <a:cubicBezTo>
                              <a:pt x="412" y="1520"/>
                              <a:pt x="429" y="1237"/>
                              <a:pt x="456" y="958"/>
                            </a:cubicBezTo>
                            <a:cubicBezTo>
                              <a:pt x="486" y="685"/>
                              <a:pt x="513" y="413"/>
                              <a:pt x="543" y="137"/>
                            </a:cubicBezTo>
                            <a:cubicBezTo>
                              <a:pt x="553" y="50"/>
                              <a:pt x="474" y="0"/>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3071148" y="4152846"/>
                        <a:ext cx="20477" cy="84429"/>
                      </a:xfrm>
                      <a:custGeom>
                        <a:avLst/>
                        <a:gdLst/>
                        <a:ahLst/>
                        <a:cxnLst/>
                        <a:rect l="l" t="t" r="r" b="b"/>
                        <a:pathLst>
                          <a:path w="398" h="1641" extrusionOk="0">
                            <a:moveTo>
                              <a:pt x="200" y="1"/>
                            </a:moveTo>
                            <a:cubicBezTo>
                              <a:pt x="118" y="1"/>
                              <a:pt x="35" y="54"/>
                              <a:pt x="34" y="160"/>
                            </a:cubicBezTo>
                            <a:cubicBezTo>
                              <a:pt x="30" y="389"/>
                              <a:pt x="27" y="614"/>
                              <a:pt x="24" y="844"/>
                            </a:cubicBezTo>
                            <a:cubicBezTo>
                              <a:pt x="24" y="955"/>
                              <a:pt x="21" y="1066"/>
                              <a:pt x="21" y="1177"/>
                            </a:cubicBezTo>
                            <a:cubicBezTo>
                              <a:pt x="17" y="1308"/>
                              <a:pt x="1" y="1436"/>
                              <a:pt x="54" y="1557"/>
                            </a:cubicBezTo>
                            <a:cubicBezTo>
                              <a:pt x="79" y="1613"/>
                              <a:pt x="140" y="1640"/>
                              <a:pt x="200" y="1640"/>
                            </a:cubicBezTo>
                            <a:cubicBezTo>
                              <a:pt x="261" y="1640"/>
                              <a:pt x="322" y="1613"/>
                              <a:pt x="347" y="1557"/>
                            </a:cubicBezTo>
                            <a:cubicBezTo>
                              <a:pt x="397" y="1439"/>
                              <a:pt x="384" y="1315"/>
                              <a:pt x="384" y="1190"/>
                            </a:cubicBezTo>
                            <a:cubicBezTo>
                              <a:pt x="380" y="1072"/>
                              <a:pt x="380" y="958"/>
                              <a:pt x="377" y="844"/>
                            </a:cubicBezTo>
                            <a:cubicBezTo>
                              <a:pt x="374" y="614"/>
                              <a:pt x="371" y="389"/>
                              <a:pt x="367" y="160"/>
                            </a:cubicBezTo>
                            <a:cubicBezTo>
                              <a:pt x="366" y="54"/>
                              <a:pt x="283"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3069193" y="3931615"/>
                        <a:ext cx="29018" cy="98218"/>
                      </a:xfrm>
                      <a:custGeom>
                        <a:avLst/>
                        <a:gdLst/>
                        <a:ahLst/>
                        <a:cxnLst/>
                        <a:rect l="l" t="t" r="r" b="b"/>
                        <a:pathLst>
                          <a:path w="564" h="1909" extrusionOk="0">
                            <a:moveTo>
                              <a:pt x="140" y="1"/>
                            </a:moveTo>
                            <a:cubicBezTo>
                              <a:pt x="71" y="1"/>
                              <a:pt x="1" y="47"/>
                              <a:pt x="5" y="127"/>
                            </a:cubicBezTo>
                            <a:cubicBezTo>
                              <a:pt x="22" y="413"/>
                              <a:pt x="42" y="696"/>
                              <a:pt x="62" y="979"/>
                            </a:cubicBezTo>
                            <a:cubicBezTo>
                              <a:pt x="72" y="1117"/>
                              <a:pt x="85" y="1255"/>
                              <a:pt x="99" y="1393"/>
                            </a:cubicBezTo>
                            <a:cubicBezTo>
                              <a:pt x="112" y="1552"/>
                              <a:pt x="112" y="1734"/>
                              <a:pt x="224" y="1861"/>
                            </a:cubicBezTo>
                            <a:cubicBezTo>
                              <a:pt x="252" y="1894"/>
                              <a:pt x="295" y="1909"/>
                              <a:pt x="339" y="1909"/>
                            </a:cubicBezTo>
                            <a:cubicBezTo>
                              <a:pt x="401" y="1909"/>
                              <a:pt x="464" y="1879"/>
                              <a:pt x="489" y="1824"/>
                            </a:cubicBezTo>
                            <a:cubicBezTo>
                              <a:pt x="564" y="1673"/>
                              <a:pt x="516" y="1498"/>
                              <a:pt x="493" y="1339"/>
                            </a:cubicBezTo>
                            <a:cubicBezTo>
                              <a:pt x="469" y="1201"/>
                              <a:pt x="446" y="1067"/>
                              <a:pt x="422" y="932"/>
                            </a:cubicBezTo>
                            <a:cubicBezTo>
                              <a:pt x="371" y="653"/>
                              <a:pt x="317" y="373"/>
                              <a:pt x="261" y="94"/>
                            </a:cubicBezTo>
                            <a:cubicBezTo>
                              <a:pt x="247" y="30"/>
                              <a:pt x="194"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3016612" y="4076136"/>
                        <a:ext cx="23770" cy="105472"/>
                      </a:xfrm>
                      <a:custGeom>
                        <a:avLst/>
                        <a:gdLst/>
                        <a:ahLst/>
                        <a:cxnLst/>
                        <a:rect l="l" t="t" r="r" b="b"/>
                        <a:pathLst>
                          <a:path w="462" h="2050" extrusionOk="0">
                            <a:moveTo>
                              <a:pt x="258" y="1"/>
                            </a:moveTo>
                            <a:cubicBezTo>
                              <a:pt x="182" y="1"/>
                              <a:pt x="101" y="54"/>
                              <a:pt x="101" y="143"/>
                            </a:cubicBezTo>
                            <a:cubicBezTo>
                              <a:pt x="97" y="429"/>
                              <a:pt x="97" y="715"/>
                              <a:pt x="81" y="1002"/>
                            </a:cubicBezTo>
                            <a:cubicBezTo>
                              <a:pt x="60" y="1288"/>
                              <a:pt x="20" y="1574"/>
                              <a:pt x="6" y="1860"/>
                            </a:cubicBezTo>
                            <a:cubicBezTo>
                              <a:pt x="1" y="1981"/>
                              <a:pt x="106" y="2049"/>
                              <a:pt x="208" y="2049"/>
                            </a:cubicBezTo>
                            <a:cubicBezTo>
                              <a:pt x="288" y="2049"/>
                              <a:pt x="366" y="2007"/>
                              <a:pt x="387" y="1914"/>
                            </a:cubicBezTo>
                            <a:cubicBezTo>
                              <a:pt x="451" y="1611"/>
                              <a:pt x="461" y="1308"/>
                              <a:pt x="458" y="1002"/>
                            </a:cubicBezTo>
                            <a:cubicBezTo>
                              <a:pt x="455" y="699"/>
                              <a:pt x="430" y="402"/>
                              <a:pt x="383" y="103"/>
                            </a:cubicBezTo>
                            <a:cubicBezTo>
                              <a:pt x="372" y="32"/>
                              <a:pt x="317" y="1"/>
                              <a:pt x="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3172039" y="4185414"/>
                        <a:ext cx="31436" cy="106347"/>
                      </a:xfrm>
                      <a:custGeom>
                        <a:avLst/>
                        <a:gdLst/>
                        <a:ahLst/>
                        <a:cxnLst/>
                        <a:rect l="l" t="t" r="r" b="b"/>
                        <a:pathLst>
                          <a:path w="611" h="2067" extrusionOk="0">
                            <a:moveTo>
                              <a:pt x="134" y="1"/>
                            </a:moveTo>
                            <a:cubicBezTo>
                              <a:pt x="66" y="1"/>
                              <a:pt x="0" y="44"/>
                              <a:pt x="2" y="133"/>
                            </a:cubicBezTo>
                            <a:cubicBezTo>
                              <a:pt x="5" y="456"/>
                              <a:pt x="35" y="776"/>
                              <a:pt x="86" y="1092"/>
                            </a:cubicBezTo>
                            <a:cubicBezTo>
                              <a:pt x="109" y="1251"/>
                              <a:pt x="140" y="1409"/>
                              <a:pt x="176" y="1564"/>
                            </a:cubicBezTo>
                            <a:cubicBezTo>
                              <a:pt x="197" y="1641"/>
                              <a:pt x="217" y="1718"/>
                              <a:pt x="244" y="1793"/>
                            </a:cubicBezTo>
                            <a:cubicBezTo>
                              <a:pt x="274" y="1874"/>
                              <a:pt x="318" y="1937"/>
                              <a:pt x="362" y="2008"/>
                            </a:cubicBezTo>
                            <a:cubicBezTo>
                              <a:pt x="389" y="2047"/>
                              <a:pt x="435" y="2066"/>
                              <a:pt x="479" y="2066"/>
                            </a:cubicBezTo>
                            <a:cubicBezTo>
                              <a:pt x="546" y="2066"/>
                              <a:pt x="611" y="2023"/>
                              <a:pt x="605" y="1941"/>
                            </a:cubicBezTo>
                            <a:cubicBezTo>
                              <a:pt x="597" y="1860"/>
                              <a:pt x="597" y="1779"/>
                              <a:pt x="580" y="1701"/>
                            </a:cubicBezTo>
                            <a:cubicBezTo>
                              <a:pt x="560" y="1625"/>
                              <a:pt x="537" y="1547"/>
                              <a:pt x="517" y="1470"/>
                            </a:cubicBezTo>
                            <a:cubicBezTo>
                              <a:pt x="476" y="1328"/>
                              <a:pt x="439" y="1184"/>
                              <a:pt x="409" y="1039"/>
                            </a:cubicBezTo>
                            <a:cubicBezTo>
                              <a:pt x="342" y="742"/>
                              <a:pt x="302" y="439"/>
                              <a:pt x="277" y="133"/>
                            </a:cubicBezTo>
                            <a:cubicBezTo>
                              <a:pt x="273" y="45"/>
                              <a:pt x="202"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3222665" y="4391776"/>
                        <a:ext cx="25210" cy="106296"/>
                      </a:xfrm>
                      <a:custGeom>
                        <a:avLst/>
                        <a:gdLst/>
                        <a:ahLst/>
                        <a:cxnLst/>
                        <a:rect l="l" t="t" r="r" b="b"/>
                        <a:pathLst>
                          <a:path w="490" h="2066" extrusionOk="0">
                            <a:moveTo>
                              <a:pt x="159" y="0"/>
                            </a:moveTo>
                            <a:cubicBezTo>
                              <a:pt x="78" y="0"/>
                              <a:pt x="0" y="71"/>
                              <a:pt x="4" y="155"/>
                            </a:cubicBezTo>
                            <a:cubicBezTo>
                              <a:pt x="11" y="448"/>
                              <a:pt x="17" y="737"/>
                              <a:pt x="28" y="1030"/>
                            </a:cubicBezTo>
                            <a:cubicBezTo>
                              <a:pt x="34" y="1326"/>
                              <a:pt x="38" y="1626"/>
                              <a:pt x="88" y="1922"/>
                            </a:cubicBezTo>
                            <a:cubicBezTo>
                              <a:pt x="104" y="2008"/>
                              <a:pt x="196" y="2066"/>
                              <a:pt x="281" y="2066"/>
                            </a:cubicBezTo>
                            <a:cubicBezTo>
                              <a:pt x="290" y="2066"/>
                              <a:pt x="299" y="2065"/>
                              <a:pt x="307" y="2064"/>
                            </a:cubicBezTo>
                            <a:cubicBezTo>
                              <a:pt x="404" y="2050"/>
                              <a:pt x="475" y="1969"/>
                              <a:pt x="479" y="1868"/>
                            </a:cubicBezTo>
                            <a:cubicBezTo>
                              <a:pt x="489" y="1582"/>
                              <a:pt x="445" y="1296"/>
                              <a:pt x="412" y="1013"/>
                            </a:cubicBezTo>
                            <a:cubicBezTo>
                              <a:pt x="381" y="727"/>
                              <a:pt x="348" y="441"/>
                              <a:pt x="317" y="155"/>
                            </a:cubicBezTo>
                            <a:cubicBezTo>
                              <a:pt x="307" y="71"/>
                              <a:pt x="250"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3071148" y="4365074"/>
                        <a:ext cx="24799" cy="106347"/>
                      </a:xfrm>
                      <a:custGeom>
                        <a:avLst/>
                        <a:gdLst/>
                        <a:ahLst/>
                        <a:cxnLst/>
                        <a:rect l="l" t="t" r="r" b="b"/>
                        <a:pathLst>
                          <a:path w="482" h="2067" extrusionOk="0">
                            <a:moveTo>
                              <a:pt x="206" y="1"/>
                            </a:moveTo>
                            <a:cubicBezTo>
                              <a:pt x="108" y="1"/>
                              <a:pt x="47" y="78"/>
                              <a:pt x="37" y="169"/>
                            </a:cubicBezTo>
                            <a:cubicBezTo>
                              <a:pt x="10" y="462"/>
                              <a:pt x="1" y="754"/>
                              <a:pt x="10" y="1048"/>
                            </a:cubicBezTo>
                            <a:cubicBezTo>
                              <a:pt x="21" y="1340"/>
                              <a:pt x="41" y="1647"/>
                              <a:pt x="114" y="1933"/>
                            </a:cubicBezTo>
                            <a:cubicBezTo>
                              <a:pt x="133" y="2012"/>
                              <a:pt x="208" y="2066"/>
                              <a:pt x="287" y="2066"/>
                            </a:cubicBezTo>
                            <a:cubicBezTo>
                              <a:pt x="296" y="2066"/>
                              <a:pt x="305" y="2065"/>
                              <a:pt x="313" y="2064"/>
                            </a:cubicBezTo>
                            <a:cubicBezTo>
                              <a:pt x="394" y="2054"/>
                              <a:pt x="481" y="1977"/>
                              <a:pt x="472" y="1886"/>
                            </a:cubicBezTo>
                            <a:cubicBezTo>
                              <a:pt x="441" y="1600"/>
                              <a:pt x="388" y="1317"/>
                              <a:pt x="371" y="1031"/>
                            </a:cubicBezTo>
                            <a:cubicBezTo>
                              <a:pt x="354" y="745"/>
                              <a:pt x="354" y="456"/>
                              <a:pt x="377" y="169"/>
                            </a:cubicBezTo>
                            <a:cubicBezTo>
                              <a:pt x="380" y="78"/>
                              <a:pt x="293" y="1"/>
                              <a:pt x="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2878368" y="4340430"/>
                        <a:ext cx="30561" cy="120496"/>
                      </a:xfrm>
                      <a:custGeom>
                        <a:avLst/>
                        <a:gdLst/>
                        <a:ahLst/>
                        <a:cxnLst/>
                        <a:rect l="l" t="t" r="r" b="b"/>
                        <a:pathLst>
                          <a:path w="594" h="2342" extrusionOk="0">
                            <a:moveTo>
                              <a:pt x="428" y="1"/>
                            </a:moveTo>
                            <a:cubicBezTo>
                              <a:pt x="365" y="1"/>
                              <a:pt x="306" y="34"/>
                              <a:pt x="297" y="106"/>
                            </a:cubicBezTo>
                            <a:cubicBezTo>
                              <a:pt x="202" y="789"/>
                              <a:pt x="105" y="1473"/>
                              <a:pt x="14" y="2159"/>
                            </a:cubicBezTo>
                            <a:cubicBezTo>
                              <a:pt x="0" y="2257"/>
                              <a:pt x="108" y="2341"/>
                              <a:pt x="199" y="2341"/>
                            </a:cubicBezTo>
                            <a:cubicBezTo>
                              <a:pt x="307" y="2341"/>
                              <a:pt x="374" y="2257"/>
                              <a:pt x="384" y="2159"/>
                            </a:cubicBezTo>
                            <a:cubicBezTo>
                              <a:pt x="455" y="1490"/>
                              <a:pt x="519" y="817"/>
                              <a:pt x="586" y="147"/>
                            </a:cubicBezTo>
                            <a:cubicBezTo>
                              <a:pt x="594" y="54"/>
                              <a:pt x="508"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4"/>
                      <p:cNvSpPr/>
                      <p:nvPr/>
                    </p:nvSpPr>
                    <p:spPr>
                      <a:xfrm>
                        <a:off x="2973240" y="4273135"/>
                        <a:ext cx="19294" cy="109691"/>
                      </a:xfrm>
                      <a:custGeom>
                        <a:avLst/>
                        <a:gdLst/>
                        <a:ahLst/>
                        <a:cxnLst/>
                        <a:rect l="l" t="t" r="r" b="b"/>
                        <a:pathLst>
                          <a:path w="375" h="2132" extrusionOk="0">
                            <a:moveTo>
                              <a:pt x="188" y="0"/>
                            </a:moveTo>
                            <a:cubicBezTo>
                              <a:pt x="116" y="0"/>
                              <a:pt x="43" y="47"/>
                              <a:pt x="41" y="142"/>
                            </a:cubicBezTo>
                            <a:cubicBezTo>
                              <a:pt x="38" y="445"/>
                              <a:pt x="32" y="748"/>
                              <a:pt x="25" y="1051"/>
                            </a:cubicBezTo>
                            <a:cubicBezTo>
                              <a:pt x="18" y="1350"/>
                              <a:pt x="1" y="1653"/>
                              <a:pt x="8" y="1956"/>
                            </a:cubicBezTo>
                            <a:cubicBezTo>
                              <a:pt x="10" y="2072"/>
                              <a:pt x="99" y="2131"/>
                              <a:pt x="189" y="2131"/>
                            </a:cubicBezTo>
                            <a:cubicBezTo>
                              <a:pt x="279" y="2131"/>
                              <a:pt x="368" y="2073"/>
                              <a:pt x="372" y="1956"/>
                            </a:cubicBezTo>
                            <a:cubicBezTo>
                              <a:pt x="375" y="1653"/>
                              <a:pt x="358" y="1350"/>
                              <a:pt x="351" y="1051"/>
                            </a:cubicBezTo>
                            <a:cubicBezTo>
                              <a:pt x="344" y="748"/>
                              <a:pt x="338" y="445"/>
                              <a:pt x="335" y="142"/>
                            </a:cubicBezTo>
                            <a:cubicBezTo>
                              <a:pt x="333" y="47"/>
                              <a:pt x="26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176927" y="3935628"/>
                        <a:ext cx="32877" cy="124715"/>
                      </a:xfrm>
                      <a:custGeom>
                        <a:avLst/>
                        <a:gdLst/>
                        <a:ahLst/>
                        <a:cxnLst/>
                        <a:rect l="l" t="t" r="r" b="b"/>
                        <a:pathLst>
                          <a:path w="639" h="2424" extrusionOk="0">
                            <a:moveTo>
                              <a:pt x="155" y="1"/>
                            </a:moveTo>
                            <a:cubicBezTo>
                              <a:pt x="143" y="1"/>
                              <a:pt x="130" y="2"/>
                              <a:pt x="119" y="6"/>
                            </a:cubicBezTo>
                            <a:cubicBezTo>
                              <a:pt x="31" y="29"/>
                              <a:pt x="1" y="110"/>
                              <a:pt x="11" y="191"/>
                            </a:cubicBezTo>
                            <a:cubicBezTo>
                              <a:pt x="58" y="545"/>
                              <a:pt x="109" y="898"/>
                              <a:pt x="153" y="1252"/>
                            </a:cubicBezTo>
                            <a:cubicBezTo>
                              <a:pt x="199" y="1605"/>
                              <a:pt x="237" y="1959"/>
                              <a:pt x="311" y="2308"/>
                            </a:cubicBezTo>
                            <a:cubicBezTo>
                              <a:pt x="328" y="2387"/>
                              <a:pt x="396" y="2423"/>
                              <a:pt x="465" y="2423"/>
                            </a:cubicBezTo>
                            <a:cubicBezTo>
                              <a:pt x="551" y="2423"/>
                              <a:pt x="638" y="2367"/>
                              <a:pt x="631" y="2265"/>
                            </a:cubicBezTo>
                            <a:cubicBezTo>
                              <a:pt x="600" y="1904"/>
                              <a:pt x="533" y="1544"/>
                              <a:pt x="476" y="1184"/>
                            </a:cubicBezTo>
                            <a:cubicBezTo>
                              <a:pt x="415" y="827"/>
                              <a:pt x="361" y="467"/>
                              <a:pt x="304" y="110"/>
                            </a:cubicBezTo>
                            <a:cubicBezTo>
                              <a:pt x="293" y="42"/>
                              <a:pt x="220"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p:nvPr/>
                    </p:nvSpPr>
                    <p:spPr>
                      <a:xfrm>
                        <a:off x="2992482" y="4999391"/>
                        <a:ext cx="34163" cy="76712"/>
                      </a:xfrm>
                      <a:custGeom>
                        <a:avLst/>
                        <a:gdLst/>
                        <a:ahLst/>
                        <a:cxnLst/>
                        <a:rect l="l" t="t" r="r" b="b"/>
                        <a:pathLst>
                          <a:path w="664" h="1491" extrusionOk="0">
                            <a:moveTo>
                              <a:pt x="501" y="0"/>
                            </a:moveTo>
                            <a:cubicBezTo>
                              <a:pt x="447" y="0"/>
                              <a:pt x="395" y="30"/>
                              <a:pt x="374" y="100"/>
                            </a:cubicBezTo>
                            <a:cubicBezTo>
                              <a:pt x="310" y="322"/>
                              <a:pt x="243" y="544"/>
                              <a:pt x="179" y="767"/>
                            </a:cubicBezTo>
                            <a:cubicBezTo>
                              <a:pt x="146" y="881"/>
                              <a:pt x="112" y="996"/>
                              <a:pt x="78" y="1110"/>
                            </a:cubicBezTo>
                            <a:cubicBezTo>
                              <a:pt x="45" y="1231"/>
                              <a:pt x="1" y="1437"/>
                              <a:pt x="169" y="1484"/>
                            </a:cubicBezTo>
                            <a:cubicBezTo>
                              <a:pt x="186" y="1489"/>
                              <a:pt x="201" y="1491"/>
                              <a:pt x="216" y="1491"/>
                            </a:cubicBezTo>
                            <a:cubicBezTo>
                              <a:pt x="346" y="1491"/>
                              <a:pt x="401" y="1317"/>
                              <a:pt x="425" y="1208"/>
                            </a:cubicBezTo>
                            <a:cubicBezTo>
                              <a:pt x="452" y="1090"/>
                              <a:pt x="475" y="973"/>
                              <a:pt x="503" y="855"/>
                            </a:cubicBezTo>
                            <a:cubicBezTo>
                              <a:pt x="550" y="629"/>
                              <a:pt x="596" y="400"/>
                              <a:pt x="644" y="171"/>
                            </a:cubicBezTo>
                            <a:cubicBezTo>
                              <a:pt x="664" y="68"/>
                              <a:pt x="581"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3077167" y="4997487"/>
                        <a:ext cx="31796" cy="78050"/>
                      </a:xfrm>
                      <a:custGeom>
                        <a:avLst/>
                        <a:gdLst/>
                        <a:ahLst/>
                        <a:cxnLst/>
                        <a:rect l="l" t="t" r="r" b="b"/>
                        <a:pathLst>
                          <a:path w="618" h="1517" extrusionOk="0">
                            <a:moveTo>
                              <a:pt x="182" y="1"/>
                            </a:moveTo>
                            <a:cubicBezTo>
                              <a:pt x="167" y="1"/>
                              <a:pt x="153" y="2"/>
                              <a:pt x="139" y="6"/>
                            </a:cubicBezTo>
                            <a:cubicBezTo>
                              <a:pt x="41" y="33"/>
                              <a:pt x="1" y="127"/>
                              <a:pt x="18" y="222"/>
                            </a:cubicBezTo>
                            <a:cubicBezTo>
                              <a:pt x="52" y="430"/>
                              <a:pt x="86" y="642"/>
                              <a:pt x="119" y="851"/>
                            </a:cubicBezTo>
                            <a:cubicBezTo>
                              <a:pt x="136" y="955"/>
                              <a:pt x="153" y="1056"/>
                              <a:pt x="170" y="1161"/>
                            </a:cubicBezTo>
                            <a:cubicBezTo>
                              <a:pt x="190" y="1279"/>
                              <a:pt x="187" y="1437"/>
                              <a:pt x="314" y="1498"/>
                            </a:cubicBezTo>
                            <a:cubicBezTo>
                              <a:pt x="340" y="1510"/>
                              <a:pt x="368" y="1516"/>
                              <a:pt x="395" y="1516"/>
                            </a:cubicBezTo>
                            <a:cubicBezTo>
                              <a:pt x="435" y="1516"/>
                              <a:pt x="474" y="1502"/>
                              <a:pt x="506" y="1470"/>
                            </a:cubicBezTo>
                            <a:cubicBezTo>
                              <a:pt x="617" y="1363"/>
                              <a:pt x="560" y="1204"/>
                              <a:pt x="533" y="1073"/>
                            </a:cubicBezTo>
                            <a:cubicBezTo>
                              <a:pt x="513" y="969"/>
                              <a:pt x="496" y="868"/>
                              <a:pt x="476" y="767"/>
                            </a:cubicBezTo>
                            <a:cubicBezTo>
                              <a:pt x="435" y="555"/>
                              <a:pt x="395" y="339"/>
                              <a:pt x="355" y="127"/>
                            </a:cubicBezTo>
                            <a:cubicBezTo>
                              <a:pt x="340" y="51"/>
                              <a:pt x="260"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2481542" y="3098705"/>
                        <a:ext cx="82989" cy="106141"/>
                      </a:xfrm>
                      <a:custGeom>
                        <a:avLst/>
                        <a:gdLst/>
                        <a:ahLst/>
                        <a:cxnLst/>
                        <a:rect l="l" t="t" r="r" b="b"/>
                        <a:pathLst>
                          <a:path w="1613" h="2063" extrusionOk="0">
                            <a:moveTo>
                              <a:pt x="1365" y="1"/>
                            </a:moveTo>
                            <a:cubicBezTo>
                              <a:pt x="1338" y="1"/>
                              <a:pt x="1310" y="9"/>
                              <a:pt x="1284" y="27"/>
                            </a:cubicBezTo>
                            <a:cubicBezTo>
                              <a:pt x="961" y="249"/>
                              <a:pt x="684" y="518"/>
                              <a:pt x="453" y="835"/>
                            </a:cubicBezTo>
                            <a:cubicBezTo>
                              <a:pt x="234" y="1135"/>
                              <a:pt x="1" y="1522"/>
                              <a:pt x="21" y="1905"/>
                            </a:cubicBezTo>
                            <a:cubicBezTo>
                              <a:pt x="26" y="2004"/>
                              <a:pt x="104" y="2062"/>
                              <a:pt x="184" y="2062"/>
                            </a:cubicBezTo>
                            <a:cubicBezTo>
                              <a:pt x="235" y="2062"/>
                              <a:pt x="287" y="2038"/>
                              <a:pt x="321" y="1986"/>
                            </a:cubicBezTo>
                            <a:cubicBezTo>
                              <a:pt x="419" y="1838"/>
                              <a:pt x="479" y="1676"/>
                              <a:pt x="543" y="1525"/>
                            </a:cubicBezTo>
                            <a:cubicBezTo>
                              <a:pt x="617" y="1360"/>
                              <a:pt x="698" y="1202"/>
                              <a:pt x="796" y="1050"/>
                            </a:cubicBezTo>
                            <a:cubicBezTo>
                              <a:pt x="981" y="761"/>
                              <a:pt x="1216" y="504"/>
                              <a:pt x="1489" y="293"/>
                            </a:cubicBezTo>
                            <a:cubicBezTo>
                              <a:pt x="1612" y="195"/>
                              <a:pt x="1498" y="1"/>
                              <a:pt x="1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2522650" y="3168058"/>
                        <a:ext cx="47849" cy="73368"/>
                      </a:xfrm>
                      <a:custGeom>
                        <a:avLst/>
                        <a:gdLst/>
                        <a:ahLst/>
                        <a:cxnLst/>
                        <a:rect l="l" t="t" r="r" b="b"/>
                        <a:pathLst>
                          <a:path w="930" h="1426" extrusionOk="0">
                            <a:moveTo>
                              <a:pt x="769" y="0"/>
                            </a:moveTo>
                            <a:cubicBezTo>
                              <a:pt x="719" y="0"/>
                              <a:pt x="670" y="24"/>
                              <a:pt x="643" y="69"/>
                            </a:cubicBezTo>
                            <a:cubicBezTo>
                              <a:pt x="542" y="254"/>
                              <a:pt x="441" y="439"/>
                              <a:pt x="340" y="624"/>
                            </a:cubicBezTo>
                            <a:cubicBezTo>
                              <a:pt x="239" y="806"/>
                              <a:pt x="128" y="988"/>
                              <a:pt x="37" y="1176"/>
                            </a:cubicBezTo>
                            <a:cubicBezTo>
                              <a:pt x="0" y="1257"/>
                              <a:pt x="17" y="1355"/>
                              <a:pt x="98" y="1402"/>
                            </a:cubicBezTo>
                            <a:cubicBezTo>
                              <a:pt x="124" y="1418"/>
                              <a:pt x="153" y="1426"/>
                              <a:pt x="181" y="1426"/>
                            </a:cubicBezTo>
                            <a:cubicBezTo>
                              <a:pt x="238" y="1426"/>
                              <a:pt x="294" y="1397"/>
                              <a:pt x="323" y="1345"/>
                            </a:cubicBezTo>
                            <a:cubicBezTo>
                              <a:pt x="431" y="1163"/>
                              <a:pt x="518" y="968"/>
                              <a:pt x="609" y="783"/>
                            </a:cubicBezTo>
                            <a:cubicBezTo>
                              <a:pt x="704" y="595"/>
                              <a:pt x="798" y="405"/>
                              <a:pt x="892" y="217"/>
                            </a:cubicBezTo>
                            <a:cubicBezTo>
                              <a:pt x="929" y="146"/>
                              <a:pt x="912" y="59"/>
                              <a:pt x="841" y="18"/>
                            </a:cubicBezTo>
                            <a:cubicBezTo>
                              <a:pt x="819" y="6"/>
                              <a:pt x="794" y="0"/>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2515859" y="3504330"/>
                        <a:ext cx="70538" cy="119930"/>
                      </a:xfrm>
                      <a:custGeom>
                        <a:avLst/>
                        <a:gdLst/>
                        <a:ahLst/>
                        <a:cxnLst/>
                        <a:rect l="l" t="t" r="r" b="b"/>
                        <a:pathLst>
                          <a:path w="1371" h="2331" extrusionOk="0">
                            <a:moveTo>
                              <a:pt x="227" y="0"/>
                            </a:moveTo>
                            <a:cubicBezTo>
                              <a:pt x="143" y="0"/>
                              <a:pt x="56" y="57"/>
                              <a:pt x="44" y="168"/>
                            </a:cubicBezTo>
                            <a:cubicBezTo>
                              <a:pt x="0" y="562"/>
                              <a:pt x="61" y="962"/>
                              <a:pt x="213" y="1333"/>
                            </a:cubicBezTo>
                            <a:cubicBezTo>
                              <a:pt x="374" y="1720"/>
                              <a:pt x="603" y="2090"/>
                              <a:pt x="980" y="2299"/>
                            </a:cubicBezTo>
                            <a:cubicBezTo>
                              <a:pt x="1018" y="2321"/>
                              <a:pt x="1055" y="2330"/>
                              <a:pt x="1090" y="2330"/>
                            </a:cubicBezTo>
                            <a:cubicBezTo>
                              <a:pt x="1257" y="2330"/>
                              <a:pt x="1370" y="2113"/>
                              <a:pt x="1240" y="1963"/>
                            </a:cubicBezTo>
                            <a:cubicBezTo>
                              <a:pt x="1014" y="1697"/>
                              <a:pt x="785" y="1454"/>
                              <a:pt x="627" y="1141"/>
                            </a:cubicBezTo>
                            <a:cubicBezTo>
                              <a:pt x="479" y="841"/>
                              <a:pt x="398" y="502"/>
                              <a:pt x="391" y="168"/>
                            </a:cubicBezTo>
                            <a:cubicBezTo>
                              <a:pt x="388" y="55"/>
                              <a:pt x="309"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2667067" y="3622046"/>
                        <a:ext cx="47488" cy="78410"/>
                      </a:xfrm>
                      <a:custGeom>
                        <a:avLst/>
                        <a:gdLst/>
                        <a:ahLst/>
                        <a:cxnLst/>
                        <a:rect l="l" t="t" r="r" b="b"/>
                        <a:pathLst>
                          <a:path w="923" h="1524" extrusionOk="0">
                            <a:moveTo>
                              <a:pt x="209" y="1"/>
                            </a:moveTo>
                            <a:cubicBezTo>
                              <a:pt x="206" y="1"/>
                              <a:pt x="203" y="1"/>
                              <a:pt x="199" y="1"/>
                            </a:cubicBezTo>
                            <a:cubicBezTo>
                              <a:pt x="91" y="4"/>
                              <a:pt x="4" y="85"/>
                              <a:pt x="4" y="196"/>
                            </a:cubicBezTo>
                            <a:cubicBezTo>
                              <a:pt x="1" y="428"/>
                              <a:pt x="41" y="664"/>
                              <a:pt x="132" y="876"/>
                            </a:cubicBezTo>
                            <a:cubicBezTo>
                              <a:pt x="179" y="991"/>
                              <a:pt x="229" y="1095"/>
                              <a:pt x="296" y="1196"/>
                            </a:cubicBezTo>
                            <a:cubicBezTo>
                              <a:pt x="337" y="1253"/>
                              <a:pt x="377" y="1314"/>
                              <a:pt x="425" y="1361"/>
                            </a:cubicBezTo>
                            <a:cubicBezTo>
                              <a:pt x="475" y="1408"/>
                              <a:pt x="529" y="1452"/>
                              <a:pt x="586" y="1492"/>
                            </a:cubicBezTo>
                            <a:cubicBezTo>
                              <a:pt x="614" y="1514"/>
                              <a:pt x="647" y="1523"/>
                              <a:pt x="681" y="1523"/>
                            </a:cubicBezTo>
                            <a:cubicBezTo>
                              <a:pt x="747" y="1523"/>
                              <a:pt x="817" y="1487"/>
                              <a:pt x="855" y="1438"/>
                            </a:cubicBezTo>
                            <a:cubicBezTo>
                              <a:pt x="923" y="1354"/>
                              <a:pt x="910" y="1244"/>
                              <a:pt x="838" y="1163"/>
                            </a:cubicBezTo>
                            <a:cubicBezTo>
                              <a:pt x="826" y="1146"/>
                              <a:pt x="809" y="1129"/>
                              <a:pt x="795" y="1112"/>
                            </a:cubicBezTo>
                            <a:cubicBezTo>
                              <a:pt x="785" y="1098"/>
                              <a:pt x="778" y="1088"/>
                              <a:pt x="768" y="1075"/>
                            </a:cubicBezTo>
                            <a:cubicBezTo>
                              <a:pt x="748" y="1045"/>
                              <a:pt x="725" y="1017"/>
                              <a:pt x="697" y="987"/>
                            </a:cubicBezTo>
                            <a:cubicBezTo>
                              <a:pt x="691" y="981"/>
                              <a:pt x="684" y="970"/>
                              <a:pt x="677" y="961"/>
                            </a:cubicBezTo>
                            <a:cubicBezTo>
                              <a:pt x="620" y="880"/>
                              <a:pt x="566" y="795"/>
                              <a:pt x="523" y="705"/>
                            </a:cubicBezTo>
                            <a:cubicBezTo>
                              <a:pt x="515" y="694"/>
                              <a:pt x="512" y="681"/>
                              <a:pt x="506" y="671"/>
                            </a:cubicBezTo>
                            <a:cubicBezTo>
                              <a:pt x="506" y="671"/>
                              <a:pt x="502" y="661"/>
                              <a:pt x="498" y="654"/>
                            </a:cubicBezTo>
                            <a:cubicBezTo>
                              <a:pt x="495" y="647"/>
                              <a:pt x="492" y="641"/>
                              <a:pt x="492" y="641"/>
                            </a:cubicBezTo>
                            <a:cubicBezTo>
                              <a:pt x="489" y="630"/>
                              <a:pt x="485" y="617"/>
                              <a:pt x="478" y="607"/>
                            </a:cubicBezTo>
                            <a:cubicBezTo>
                              <a:pt x="462" y="560"/>
                              <a:pt x="448" y="509"/>
                              <a:pt x="435" y="462"/>
                            </a:cubicBezTo>
                            <a:cubicBezTo>
                              <a:pt x="425" y="415"/>
                              <a:pt x="414" y="368"/>
                              <a:pt x="408" y="321"/>
                            </a:cubicBezTo>
                            <a:cubicBezTo>
                              <a:pt x="408" y="318"/>
                              <a:pt x="405" y="318"/>
                              <a:pt x="405" y="314"/>
                            </a:cubicBezTo>
                            <a:cubicBezTo>
                              <a:pt x="405" y="301"/>
                              <a:pt x="405" y="290"/>
                              <a:pt x="401" y="277"/>
                            </a:cubicBezTo>
                            <a:cubicBezTo>
                              <a:pt x="401" y="250"/>
                              <a:pt x="397" y="223"/>
                              <a:pt x="397" y="196"/>
                            </a:cubicBezTo>
                            <a:cubicBezTo>
                              <a:pt x="391" y="99"/>
                              <a:pt x="315"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3246949" y="3705908"/>
                        <a:ext cx="73779" cy="96880"/>
                      </a:xfrm>
                      <a:custGeom>
                        <a:avLst/>
                        <a:gdLst/>
                        <a:ahLst/>
                        <a:cxnLst/>
                        <a:rect l="l" t="t" r="r" b="b"/>
                        <a:pathLst>
                          <a:path w="1434" h="1883" extrusionOk="0">
                            <a:moveTo>
                              <a:pt x="1214" y="1"/>
                            </a:moveTo>
                            <a:cubicBezTo>
                              <a:pt x="1155" y="1"/>
                              <a:pt x="1096" y="26"/>
                              <a:pt x="1057" y="85"/>
                            </a:cubicBezTo>
                            <a:cubicBezTo>
                              <a:pt x="889" y="333"/>
                              <a:pt x="765" y="606"/>
                              <a:pt x="603" y="859"/>
                            </a:cubicBezTo>
                            <a:cubicBezTo>
                              <a:pt x="445" y="1104"/>
                              <a:pt x="269" y="1337"/>
                              <a:pt x="74" y="1556"/>
                            </a:cubicBezTo>
                            <a:cubicBezTo>
                              <a:pt x="7" y="1633"/>
                              <a:pt x="0" y="1750"/>
                              <a:pt x="74" y="1828"/>
                            </a:cubicBezTo>
                            <a:cubicBezTo>
                              <a:pt x="110" y="1864"/>
                              <a:pt x="161" y="1883"/>
                              <a:pt x="212" y="1883"/>
                            </a:cubicBezTo>
                            <a:cubicBezTo>
                              <a:pt x="262" y="1883"/>
                              <a:pt x="312" y="1865"/>
                              <a:pt x="347" y="1828"/>
                            </a:cubicBezTo>
                            <a:cubicBezTo>
                              <a:pt x="566" y="1593"/>
                              <a:pt x="768" y="1340"/>
                              <a:pt x="946" y="1077"/>
                            </a:cubicBezTo>
                            <a:cubicBezTo>
                              <a:pt x="1128" y="812"/>
                              <a:pt x="1303" y="535"/>
                              <a:pt x="1394" y="226"/>
                            </a:cubicBezTo>
                            <a:cubicBezTo>
                              <a:pt x="1434" y="92"/>
                              <a:pt x="1325" y="1"/>
                              <a:pt x="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3366928" y="3691399"/>
                        <a:ext cx="52376" cy="74345"/>
                      </a:xfrm>
                      <a:custGeom>
                        <a:avLst/>
                        <a:gdLst/>
                        <a:ahLst/>
                        <a:cxnLst/>
                        <a:rect l="l" t="t" r="r" b="b"/>
                        <a:pathLst>
                          <a:path w="1018" h="1445" extrusionOk="0">
                            <a:moveTo>
                              <a:pt x="825" y="0"/>
                            </a:moveTo>
                            <a:cubicBezTo>
                              <a:pt x="765" y="0"/>
                              <a:pt x="708" y="30"/>
                              <a:pt x="675" y="84"/>
                            </a:cubicBezTo>
                            <a:cubicBezTo>
                              <a:pt x="456" y="444"/>
                              <a:pt x="254" y="811"/>
                              <a:pt x="44" y="1178"/>
                            </a:cubicBezTo>
                            <a:cubicBezTo>
                              <a:pt x="1" y="1258"/>
                              <a:pt x="24" y="1376"/>
                              <a:pt x="109" y="1423"/>
                            </a:cubicBezTo>
                            <a:cubicBezTo>
                              <a:pt x="137" y="1438"/>
                              <a:pt x="167" y="1445"/>
                              <a:pt x="198" y="1445"/>
                            </a:cubicBezTo>
                            <a:cubicBezTo>
                              <a:pt x="259" y="1445"/>
                              <a:pt x="319" y="1416"/>
                              <a:pt x="351" y="1359"/>
                            </a:cubicBezTo>
                            <a:cubicBezTo>
                              <a:pt x="563" y="993"/>
                              <a:pt x="779" y="632"/>
                              <a:pt x="973" y="259"/>
                            </a:cubicBezTo>
                            <a:cubicBezTo>
                              <a:pt x="1018" y="178"/>
                              <a:pt x="998" y="67"/>
                              <a:pt x="913" y="23"/>
                            </a:cubicBezTo>
                            <a:cubicBezTo>
                              <a:pt x="885" y="8"/>
                              <a:pt x="855" y="0"/>
                              <a:pt x="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3478161" y="3161473"/>
                        <a:ext cx="52685" cy="96520"/>
                      </a:xfrm>
                      <a:custGeom>
                        <a:avLst/>
                        <a:gdLst/>
                        <a:ahLst/>
                        <a:cxnLst/>
                        <a:rect l="l" t="t" r="r" b="b"/>
                        <a:pathLst>
                          <a:path w="1024" h="1876" extrusionOk="0">
                            <a:moveTo>
                              <a:pt x="259" y="0"/>
                            </a:moveTo>
                            <a:cubicBezTo>
                              <a:pt x="133" y="0"/>
                              <a:pt x="0" y="150"/>
                              <a:pt x="91" y="274"/>
                            </a:cubicBezTo>
                            <a:cubicBezTo>
                              <a:pt x="250" y="480"/>
                              <a:pt x="371" y="706"/>
                              <a:pt x="448" y="958"/>
                            </a:cubicBezTo>
                            <a:cubicBezTo>
                              <a:pt x="465" y="1018"/>
                              <a:pt x="481" y="1079"/>
                              <a:pt x="495" y="1139"/>
                            </a:cubicBezTo>
                            <a:cubicBezTo>
                              <a:pt x="505" y="1194"/>
                              <a:pt x="522" y="1278"/>
                              <a:pt x="525" y="1312"/>
                            </a:cubicBezTo>
                            <a:cubicBezTo>
                              <a:pt x="545" y="1463"/>
                              <a:pt x="549" y="1601"/>
                              <a:pt x="582" y="1739"/>
                            </a:cubicBezTo>
                            <a:cubicBezTo>
                              <a:pt x="606" y="1830"/>
                              <a:pt x="687" y="1875"/>
                              <a:pt x="767" y="1875"/>
                            </a:cubicBezTo>
                            <a:cubicBezTo>
                              <a:pt x="847" y="1875"/>
                              <a:pt x="927" y="1830"/>
                              <a:pt x="949" y="1739"/>
                            </a:cubicBezTo>
                            <a:cubicBezTo>
                              <a:pt x="1024" y="1446"/>
                              <a:pt x="929" y="1113"/>
                              <a:pt x="825" y="840"/>
                            </a:cubicBezTo>
                            <a:cubicBezTo>
                              <a:pt x="714" y="554"/>
                              <a:pt x="566" y="294"/>
                              <a:pt x="374" y="56"/>
                            </a:cubicBezTo>
                            <a:cubicBezTo>
                              <a:pt x="342" y="17"/>
                              <a:pt x="301" y="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3526986" y="3113934"/>
                        <a:ext cx="46871" cy="124149"/>
                      </a:xfrm>
                      <a:custGeom>
                        <a:avLst/>
                        <a:gdLst/>
                        <a:ahLst/>
                        <a:cxnLst/>
                        <a:rect l="l" t="t" r="r" b="b"/>
                        <a:pathLst>
                          <a:path w="911" h="2413" extrusionOk="0">
                            <a:moveTo>
                              <a:pt x="216" y="0"/>
                            </a:moveTo>
                            <a:cubicBezTo>
                              <a:pt x="201" y="0"/>
                              <a:pt x="185" y="2"/>
                              <a:pt x="169" y="6"/>
                            </a:cubicBezTo>
                            <a:cubicBezTo>
                              <a:pt x="75" y="34"/>
                              <a:pt x="0" y="145"/>
                              <a:pt x="34" y="242"/>
                            </a:cubicBezTo>
                            <a:cubicBezTo>
                              <a:pt x="149" y="569"/>
                              <a:pt x="246" y="902"/>
                              <a:pt x="320" y="1243"/>
                            </a:cubicBezTo>
                            <a:cubicBezTo>
                              <a:pt x="395" y="1582"/>
                              <a:pt x="424" y="1929"/>
                              <a:pt x="505" y="2265"/>
                            </a:cubicBezTo>
                            <a:cubicBezTo>
                              <a:pt x="529" y="2366"/>
                              <a:pt x="613" y="2412"/>
                              <a:pt x="698" y="2412"/>
                            </a:cubicBezTo>
                            <a:cubicBezTo>
                              <a:pt x="803" y="2412"/>
                              <a:pt x="911" y="2341"/>
                              <a:pt x="909" y="2212"/>
                            </a:cubicBezTo>
                            <a:cubicBezTo>
                              <a:pt x="906" y="1855"/>
                              <a:pt x="815" y="1495"/>
                              <a:pt x="724" y="1151"/>
                            </a:cubicBezTo>
                            <a:cubicBezTo>
                              <a:pt x="637" y="808"/>
                              <a:pt x="529" y="471"/>
                              <a:pt x="401" y="141"/>
                            </a:cubicBezTo>
                            <a:cubicBezTo>
                              <a:pt x="370" y="59"/>
                              <a:pt x="300"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24"/>
                  <p:cNvGrpSpPr/>
                  <p:nvPr/>
                </p:nvGrpSpPr>
                <p:grpSpPr>
                  <a:xfrm>
                    <a:off x="2833207" y="3117820"/>
                    <a:ext cx="1169643" cy="1063807"/>
                    <a:chOff x="2574408" y="2999408"/>
                    <a:chExt cx="1237717" cy="1125721"/>
                  </a:xfrm>
                </p:grpSpPr>
                <p:grpSp>
                  <p:nvGrpSpPr>
                    <p:cNvPr id="738" name="Google Shape;738;p24"/>
                    <p:cNvGrpSpPr/>
                    <p:nvPr/>
                  </p:nvGrpSpPr>
                  <p:grpSpPr>
                    <a:xfrm>
                      <a:off x="2840090" y="2999408"/>
                      <a:ext cx="386589" cy="176422"/>
                      <a:chOff x="2840090" y="2999408"/>
                      <a:chExt cx="386589" cy="176422"/>
                    </a:xfrm>
                  </p:grpSpPr>
                  <p:sp>
                    <p:nvSpPr>
                      <p:cNvPr id="739" name="Google Shape;739;p24"/>
                      <p:cNvSpPr/>
                      <p:nvPr/>
                    </p:nvSpPr>
                    <p:spPr>
                      <a:xfrm>
                        <a:off x="2840090" y="2999408"/>
                        <a:ext cx="93382" cy="176422"/>
                      </a:xfrm>
                      <a:custGeom>
                        <a:avLst/>
                        <a:gdLst/>
                        <a:ahLst/>
                        <a:cxnLst/>
                        <a:rect l="l" t="t" r="r" b="b"/>
                        <a:pathLst>
                          <a:path w="1815" h="3429" extrusionOk="0">
                            <a:moveTo>
                              <a:pt x="909" y="1"/>
                            </a:moveTo>
                            <a:cubicBezTo>
                              <a:pt x="407" y="1"/>
                              <a:pt x="0" y="768"/>
                              <a:pt x="0" y="1715"/>
                            </a:cubicBezTo>
                            <a:cubicBezTo>
                              <a:pt x="0" y="2661"/>
                              <a:pt x="407" y="3428"/>
                              <a:pt x="909" y="3428"/>
                            </a:cubicBezTo>
                            <a:cubicBezTo>
                              <a:pt x="1411" y="3428"/>
                              <a:pt x="1815" y="2661"/>
                              <a:pt x="1815" y="1715"/>
                            </a:cubicBezTo>
                            <a:cubicBezTo>
                              <a:pt x="1815" y="768"/>
                              <a:pt x="1411" y="1"/>
                              <a:pt x="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a:off x="3133298" y="2999408"/>
                        <a:ext cx="93382" cy="176422"/>
                      </a:xfrm>
                      <a:custGeom>
                        <a:avLst/>
                        <a:gdLst/>
                        <a:ahLst/>
                        <a:cxnLst/>
                        <a:rect l="l" t="t" r="r" b="b"/>
                        <a:pathLst>
                          <a:path w="1815" h="3429" extrusionOk="0">
                            <a:moveTo>
                              <a:pt x="909" y="1"/>
                            </a:moveTo>
                            <a:cubicBezTo>
                              <a:pt x="408" y="1"/>
                              <a:pt x="0" y="768"/>
                              <a:pt x="0" y="1715"/>
                            </a:cubicBezTo>
                            <a:cubicBezTo>
                              <a:pt x="0" y="2661"/>
                              <a:pt x="408" y="3428"/>
                              <a:pt x="909" y="3428"/>
                            </a:cubicBezTo>
                            <a:cubicBezTo>
                              <a:pt x="1408" y="3428"/>
                              <a:pt x="1815" y="2661"/>
                              <a:pt x="1815" y="1715"/>
                            </a:cubicBezTo>
                            <a:cubicBezTo>
                              <a:pt x="1815" y="768"/>
                              <a:pt x="1408" y="1"/>
                              <a:pt x="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24"/>
                    <p:cNvGrpSpPr/>
                    <p:nvPr/>
                  </p:nvGrpSpPr>
                  <p:grpSpPr>
                    <a:xfrm>
                      <a:off x="2574408" y="3123966"/>
                      <a:ext cx="1237717" cy="1001163"/>
                      <a:chOff x="2574408" y="3123966"/>
                      <a:chExt cx="1237717" cy="1001163"/>
                    </a:xfrm>
                  </p:grpSpPr>
                  <p:grpSp>
                    <p:nvGrpSpPr>
                      <p:cNvPr id="742" name="Google Shape;742;p24"/>
                      <p:cNvGrpSpPr/>
                      <p:nvPr/>
                    </p:nvGrpSpPr>
                    <p:grpSpPr>
                      <a:xfrm>
                        <a:off x="3361577" y="3279446"/>
                        <a:ext cx="450548" cy="845684"/>
                        <a:chOff x="3361577" y="3279446"/>
                        <a:chExt cx="450548" cy="845684"/>
                      </a:xfrm>
                    </p:grpSpPr>
                    <p:sp>
                      <p:nvSpPr>
                        <p:cNvPr id="743" name="Google Shape;743;p24"/>
                        <p:cNvSpPr/>
                        <p:nvPr/>
                      </p:nvSpPr>
                      <p:spPr>
                        <a:xfrm>
                          <a:off x="3361577" y="3279446"/>
                          <a:ext cx="450548" cy="845684"/>
                        </a:xfrm>
                        <a:custGeom>
                          <a:avLst/>
                          <a:gdLst/>
                          <a:ahLst/>
                          <a:cxnLst/>
                          <a:rect l="l" t="t" r="r" b="b"/>
                          <a:pathLst>
                            <a:path w="8757" h="16437" extrusionOk="0">
                              <a:moveTo>
                                <a:pt x="653" y="1"/>
                              </a:moveTo>
                              <a:cubicBezTo>
                                <a:pt x="653" y="1"/>
                                <a:pt x="2418" y="2422"/>
                                <a:pt x="2317" y="6051"/>
                              </a:cubicBezTo>
                              <a:cubicBezTo>
                                <a:pt x="2216" y="9680"/>
                                <a:pt x="1" y="16231"/>
                                <a:pt x="4333" y="16433"/>
                              </a:cubicBezTo>
                              <a:cubicBezTo>
                                <a:pt x="4394" y="16435"/>
                                <a:pt x="4455" y="16437"/>
                                <a:pt x="4514" y="16437"/>
                              </a:cubicBezTo>
                              <a:cubicBezTo>
                                <a:pt x="8671" y="16437"/>
                                <a:pt x="8757" y="9543"/>
                                <a:pt x="7861" y="7057"/>
                              </a:cubicBezTo>
                              <a:cubicBezTo>
                                <a:pt x="6955" y="4536"/>
                                <a:pt x="4384" y="1614"/>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24"/>
                        <p:cNvGrpSpPr/>
                        <p:nvPr/>
                      </p:nvGrpSpPr>
                      <p:grpSpPr>
                        <a:xfrm>
                          <a:off x="3493029" y="3385019"/>
                          <a:ext cx="268513" cy="686435"/>
                          <a:chOff x="3493029" y="3385019"/>
                          <a:chExt cx="268513" cy="686435"/>
                        </a:xfrm>
                      </p:grpSpPr>
                      <p:sp>
                        <p:nvSpPr>
                          <p:cNvPr id="745" name="Google Shape;745;p24"/>
                          <p:cNvSpPr/>
                          <p:nvPr/>
                        </p:nvSpPr>
                        <p:spPr>
                          <a:xfrm>
                            <a:off x="3545662" y="3598482"/>
                            <a:ext cx="28658" cy="68326"/>
                          </a:xfrm>
                          <a:custGeom>
                            <a:avLst/>
                            <a:gdLst/>
                            <a:ahLst/>
                            <a:cxnLst/>
                            <a:rect l="l" t="t" r="r" b="b"/>
                            <a:pathLst>
                              <a:path w="557" h="1328" extrusionOk="0">
                                <a:moveTo>
                                  <a:pt x="152" y="0"/>
                                </a:moveTo>
                                <a:cubicBezTo>
                                  <a:pt x="140" y="0"/>
                                  <a:pt x="128" y="2"/>
                                  <a:pt x="116" y="5"/>
                                </a:cubicBezTo>
                                <a:cubicBezTo>
                                  <a:pt x="58" y="21"/>
                                  <a:pt x="1" y="86"/>
                                  <a:pt x="8" y="149"/>
                                </a:cubicBezTo>
                                <a:cubicBezTo>
                                  <a:pt x="21" y="324"/>
                                  <a:pt x="55" y="476"/>
                                  <a:pt x="55" y="667"/>
                                </a:cubicBezTo>
                                <a:cubicBezTo>
                                  <a:pt x="58" y="755"/>
                                  <a:pt x="49" y="843"/>
                                  <a:pt x="38" y="934"/>
                                </a:cubicBezTo>
                                <a:cubicBezTo>
                                  <a:pt x="28" y="1035"/>
                                  <a:pt x="35" y="1159"/>
                                  <a:pt x="99" y="1247"/>
                                </a:cubicBezTo>
                                <a:cubicBezTo>
                                  <a:pt x="139" y="1300"/>
                                  <a:pt x="191" y="1328"/>
                                  <a:pt x="246" y="1328"/>
                                </a:cubicBezTo>
                                <a:cubicBezTo>
                                  <a:pt x="288" y="1328"/>
                                  <a:pt x="331" y="1312"/>
                                  <a:pt x="372" y="1281"/>
                                </a:cubicBezTo>
                                <a:cubicBezTo>
                                  <a:pt x="557" y="1129"/>
                                  <a:pt x="489" y="826"/>
                                  <a:pt x="456" y="624"/>
                                </a:cubicBezTo>
                                <a:cubicBezTo>
                                  <a:pt x="425" y="439"/>
                                  <a:pt x="378" y="237"/>
                                  <a:pt x="284" y="75"/>
                                </a:cubicBezTo>
                                <a:cubicBezTo>
                                  <a:pt x="257" y="29"/>
                                  <a:pt x="205" y="0"/>
                                  <a:pt x="15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3541031" y="3778039"/>
                            <a:ext cx="31076" cy="98835"/>
                          </a:xfrm>
                          <a:custGeom>
                            <a:avLst/>
                            <a:gdLst/>
                            <a:ahLst/>
                            <a:cxnLst/>
                            <a:rect l="l" t="t" r="r" b="b"/>
                            <a:pathLst>
                              <a:path w="604" h="1921" extrusionOk="0">
                                <a:moveTo>
                                  <a:pt x="334" y="0"/>
                                </a:moveTo>
                                <a:cubicBezTo>
                                  <a:pt x="326" y="0"/>
                                  <a:pt x="318" y="1"/>
                                  <a:pt x="310" y="2"/>
                                </a:cubicBezTo>
                                <a:cubicBezTo>
                                  <a:pt x="219" y="16"/>
                                  <a:pt x="145" y="93"/>
                                  <a:pt x="145" y="191"/>
                                </a:cubicBezTo>
                                <a:cubicBezTo>
                                  <a:pt x="151" y="470"/>
                                  <a:pt x="125" y="726"/>
                                  <a:pt x="94" y="992"/>
                                </a:cubicBezTo>
                                <a:cubicBezTo>
                                  <a:pt x="92" y="1003"/>
                                  <a:pt x="91" y="1008"/>
                                  <a:pt x="91" y="1008"/>
                                </a:cubicBezTo>
                                <a:cubicBezTo>
                                  <a:pt x="91" y="1008"/>
                                  <a:pt x="91" y="1005"/>
                                  <a:pt x="91" y="999"/>
                                </a:cubicBezTo>
                                <a:cubicBezTo>
                                  <a:pt x="91" y="1015"/>
                                  <a:pt x="88" y="1035"/>
                                  <a:pt x="84" y="1055"/>
                                </a:cubicBezTo>
                                <a:cubicBezTo>
                                  <a:pt x="81" y="1083"/>
                                  <a:pt x="74" y="1113"/>
                                  <a:pt x="71" y="1140"/>
                                </a:cubicBezTo>
                                <a:cubicBezTo>
                                  <a:pt x="58" y="1224"/>
                                  <a:pt x="41" y="1305"/>
                                  <a:pt x="30" y="1386"/>
                                </a:cubicBezTo>
                                <a:cubicBezTo>
                                  <a:pt x="30" y="1389"/>
                                  <a:pt x="24" y="1436"/>
                                  <a:pt x="24" y="1443"/>
                                </a:cubicBezTo>
                                <a:cubicBezTo>
                                  <a:pt x="17" y="1490"/>
                                  <a:pt x="10" y="1537"/>
                                  <a:pt x="7" y="1588"/>
                                </a:cubicBezTo>
                                <a:cubicBezTo>
                                  <a:pt x="0" y="1689"/>
                                  <a:pt x="21" y="1787"/>
                                  <a:pt x="98" y="1857"/>
                                </a:cubicBezTo>
                                <a:cubicBezTo>
                                  <a:pt x="138" y="1895"/>
                                  <a:pt x="194" y="1921"/>
                                  <a:pt x="251" y="1921"/>
                                </a:cubicBezTo>
                                <a:cubicBezTo>
                                  <a:pt x="271" y="1921"/>
                                  <a:pt x="291" y="1918"/>
                                  <a:pt x="310" y="1911"/>
                                </a:cubicBezTo>
                                <a:cubicBezTo>
                                  <a:pt x="509" y="1840"/>
                                  <a:pt x="542" y="1645"/>
                                  <a:pt x="569" y="1459"/>
                                </a:cubicBezTo>
                                <a:cubicBezTo>
                                  <a:pt x="596" y="1312"/>
                                  <a:pt x="599" y="1156"/>
                                  <a:pt x="599" y="1009"/>
                                </a:cubicBezTo>
                                <a:cubicBezTo>
                                  <a:pt x="603" y="719"/>
                                  <a:pt x="563" y="423"/>
                                  <a:pt x="518" y="140"/>
                                </a:cubicBezTo>
                                <a:cubicBezTo>
                                  <a:pt x="507" y="54"/>
                                  <a:pt x="414" y="0"/>
                                  <a:pt x="334"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3554511" y="3950291"/>
                            <a:ext cx="38124" cy="77998"/>
                          </a:xfrm>
                          <a:custGeom>
                            <a:avLst/>
                            <a:gdLst/>
                            <a:ahLst/>
                            <a:cxnLst/>
                            <a:rect l="l" t="t" r="r" b="b"/>
                            <a:pathLst>
                              <a:path w="741" h="1516" extrusionOk="0">
                                <a:moveTo>
                                  <a:pt x="319" y="1"/>
                                </a:moveTo>
                                <a:cubicBezTo>
                                  <a:pt x="254" y="1"/>
                                  <a:pt x="190" y="29"/>
                                  <a:pt x="159" y="91"/>
                                </a:cubicBezTo>
                                <a:cubicBezTo>
                                  <a:pt x="105" y="202"/>
                                  <a:pt x="58" y="323"/>
                                  <a:pt x="31" y="441"/>
                                </a:cubicBezTo>
                                <a:cubicBezTo>
                                  <a:pt x="1" y="586"/>
                                  <a:pt x="4" y="724"/>
                                  <a:pt x="28" y="869"/>
                                </a:cubicBezTo>
                                <a:cubicBezTo>
                                  <a:pt x="45" y="993"/>
                                  <a:pt x="85" y="1118"/>
                                  <a:pt x="146" y="1229"/>
                                </a:cubicBezTo>
                                <a:cubicBezTo>
                                  <a:pt x="179" y="1293"/>
                                  <a:pt x="230" y="1350"/>
                                  <a:pt x="280" y="1400"/>
                                </a:cubicBezTo>
                                <a:cubicBezTo>
                                  <a:pt x="354" y="1478"/>
                                  <a:pt x="438" y="1505"/>
                                  <a:pt x="543" y="1515"/>
                                </a:cubicBezTo>
                                <a:cubicBezTo>
                                  <a:pt x="546" y="1515"/>
                                  <a:pt x="548" y="1515"/>
                                  <a:pt x="551" y="1515"/>
                                </a:cubicBezTo>
                                <a:cubicBezTo>
                                  <a:pt x="609" y="1515"/>
                                  <a:pt x="662" y="1482"/>
                                  <a:pt x="694" y="1438"/>
                                </a:cubicBezTo>
                                <a:cubicBezTo>
                                  <a:pt x="735" y="1388"/>
                                  <a:pt x="741" y="1333"/>
                                  <a:pt x="731" y="1270"/>
                                </a:cubicBezTo>
                                <a:cubicBezTo>
                                  <a:pt x="714" y="1161"/>
                                  <a:pt x="647" y="1071"/>
                                  <a:pt x="593" y="976"/>
                                </a:cubicBezTo>
                                <a:cubicBezTo>
                                  <a:pt x="566" y="936"/>
                                  <a:pt x="543" y="896"/>
                                  <a:pt x="519" y="852"/>
                                </a:cubicBezTo>
                                <a:cubicBezTo>
                                  <a:pt x="519" y="849"/>
                                  <a:pt x="516" y="845"/>
                                  <a:pt x="516" y="838"/>
                                </a:cubicBezTo>
                                <a:cubicBezTo>
                                  <a:pt x="512" y="832"/>
                                  <a:pt x="509" y="822"/>
                                  <a:pt x="506" y="818"/>
                                </a:cubicBezTo>
                                <a:cubicBezTo>
                                  <a:pt x="499" y="798"/>
                                  <a:pt x="492" y="774"/>
                                  <a:pt x="486" y="751"/>
                                </a:cubicBezTo>
                                <a:cubicBezTo>
                                  <a:pt x="478" y="727"/>
                                  <a:pt x="472" y="704"/>
                                  <a:pt x="465" y="681"/>
                                </a:cubicBezTo>
                                <a:cubicBezTo>
                                  <a:pt x="465" y="670"/>
                                  <a:pt x="462" y="656"/>
                                  <a:pt x="462" y="647"/>
                                </a:cubicBezTo>
                                <a:cubicBezTo>
                                  <a:pt x="458" y="641"/>
                                  <a:pt x="458" y="616"/>
                                  <a:pt x="455" y="616"/>
                                </a:cubicBezTo>
                                <a:cubicBezTo>
                                  <a:pt x="455" y="616"/>
                                  <a:pt x="455" y="616"/>
                                  <a:pt x="455" y="616"/>
                                </a:cubicBezTo>
                                <a:lnTo>
                                  <a:pt x="455" y="580"/>
                                </a:lnTo>
                                <a:cubicBezTo>
                                  <a:pt x="452" y="555"/>
                                  <a:pt x="449" y="532"/>
                                  <a:pt x="449" y="505"/>
                                </a:cubicBezTo>
                                <a:lnTo>
                                  <a:pt x="449" y="434"/>
                                </a:lnTo>
                                <a:cubicBezTo>
                                  <a:pt x="452" y="424"/>
                                  <a:pt x="452" y="411"/>
                                  <a:pt x="452" y="401"/>
                                </a:cubicBezTo>
                                <a:cubicBezTo>
                                  <a:pt x="452" y="401"/>
                                  <a:pt x="452" y="391"/>
                                  <a:pt x="455" y="381"/>
                                </a:cubicBezTo>
                                <a:cubicBezTo>
                                  <a:pt x="455" y="378"/>
                                  <a:pt x="455" y="367"/>
                                  <a:pt x="458" y="367"/>
                                </a:cubicBezTo>
                                <a:cubicBezTo>
                                  <a:pt x="462" y="353"/>
                                  <a:pt x="465" y="340"/>
                                  <a:pt x="469" y="327"/>
                                </a:cubicBezTo>
                                <a:cubicBezTo>
                                  <a:pt x="472" y="317"/>
                                  <a:pt x="475" y="307"/>
                                  <a:pt x="478" y="297"/>
                                </a:cubicBezTo>
                                <a:cubicBezTo>
                                  <a:pt x="480" y="295"/>
                                  <a:pt x="484" y="287"/>
                                  <a:pt x="487" y="280"/>
                                </a:cubicBezTo>
                                <a:lnTo>
                                  <a:pt x="487" y="280"/>
                                </a:lnTo>
                                <a:cubicBezTo>
                                  <a:pt x="487" y="281"/>
                                  <a:pt x="486" y="282"/>
                                  <a:pt x="486" y="283"/>
                                </a:cubicBezTo>
                                <a:cubicBezTo>
                                  <a:pt x="486" y="281"/>
                                  <a:pt x="487" y="280"/>
                                  <a:pt x="488" y="278"/>
                                </a:cubicBezTo>
                                <a:lnTo>
                                  <a:pt x="488" y="278"/>
                                </a:lnTo>
                                <a:cubicBezTo>
                                  <a:pt x="490" y="272"/>
                                  <a:pt x="492" y="267"/>
                                  <a:pt x="492" y="267"/>
                                </a:cubicBezTo>
                                <a:lnTo>
                                  <a:pt x="492" y="267"/>
                                </a:lnTo>
                                <a:cubicBezTo>
                                  <a:pt x="492" y="267"/>
                                  <a:pt x="491" y="269"/>
                                  <a:pt x="489" y="275"/>
                                </a:cubicBezTo>
                                <a:lnTo>
                                  <a:pt x="489" y="275"/>
                                </a:lnTo>
                                <a:cubicBezTo>
                                  <a:pt x="525" y="185"/>
                                  <a:pt x="513" y="73"/>
                                  <a:pt x="418" y="24"/>
                                </a:cubicBezTo>
                                <a:cubicBezTo>
                                  <a:pt x="388" y="9"/>
                                  <a:pt x="353" y="1"/>
                                  <a:pt x="31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3641666" y="3942214"/>
                            <a:ext cx="59065" cy="63901"/>
                          </a:xfrm>
                          <a:custGeom>
                            <a:avLst/>
                            <a:gdLst/>
                            <a:ahLst/>
                            <a:cxnLst/>
                            <a:rect l="l" t="t" r="r" b="b"/>
                            <a:pathLst>
                              <a:path w="1148" h="1242" extrusionOk="0">
                                <a:moveTo>
                                  <a:pt x="912" y="0"/>
                                </a:moveTo>
                                <a:cubicBezTo>
                                  <a:pt x="902" y="0"/>
                                  <a:pt x="892" y="1"/>
                                  <a:pt x="882" y="2"/>
                                </a:cubicBezTo>
                                <a:cubicBezTo>
                                  <a:pt x="768" y="19"/>
                                  <a:pt x="694" y="110"/>
                                  <a:pt x="687" y="224"/>
                                </a:cubicBezTo>
                                <a:cubicBezTo>
                                  <a:pt x="687" y="235"/>
                                  <a:pt x="687" y="245"/>
                                  <a:pt x="683" y="255"/>
                                </a:cubicBezTo>
                                <a:cubicBezTo>
                                  <a:pt x="680" y="282"/>
                                  <a:pt x="673" y="305"/>
                                  <a:pt x="667" y="329"/>
                                </a:cubicBezTo>
                                <a:cubicBezTo>
                                  <a:pt x="643" y="376"/>
                                  <a:pt x="630" y="426"/>
                                  <a:pt x="610" y="474"/>
                                </a:cubicBezTo>
                                <a:cubicBezTo>
                                  <a:pt x="586" y="524"/>
                                  <a:pt x="559" y="575"/>
                                  <a:pt x="525" y="622"/>
                                </a:cubicBezTo>
                                <a:cubicBezTo>
                                  <a:pt x="521" y="625"/>
                                  <a:pt x="521" y="628"/>
                                  <a:pt x="518" y="632"/>
                                </a:cubicBezTo>
                                <a:cubicBezTo>
                                  <a:pt x="512" y="642"/>
                                  <a:pt x="501" y="649"/>
                                  <a:pt x="495" y="659"/>
                                </a:cubicBezTo>
                                <a:cubicBezTo>
                                  <a:pt x="471" y="682"/>
                                  <a:pt x="448" y="709"/>
                                  <a:pt x="420" y="729"/>
                                </a:cubicBezTo>
                                <a:cubicBezTo>
                                  <a:pt x="420" y="733"/>
                                  <a:pt x="411" y="740"/>
                                  <a:pt x="404" y="746"/>
                                </a:cubicBezTo>
                                <a:cubicBezTo>
                                  <a:pt x="397" y="750"/>
                                  <a:pt x="391" y="757"/>
                                  <a:pt x="380" y="760"/>
                                </a:cubicBezTo>
                                <a:cubicBezTo>
                                  <a:pt x="353" y="780"/>
                                  <a:pt x="327" y="793"/>
                                  <a:pt x="296" y="810"/>
                                </a:cubicBezTo>
                                <a:cubicBezTo>
                                  <a:pt x="293" y="810"/>
                                  <a:pt x="290" y="810"/>
                                  <a:pt x="286" y="813"/>
                                </a:cubicBezTo>
                                <a:cubicBezTo>
                                  <a:pt x="276" y="817"/>
                                  <a:pt x="263" y="824"/>
                                  <a:pt x="249" y="827"/>
                                </a:cubicBezTo>
                                <a:cubicBezTo>
                                  <a:pt x="215" y="838"/>
                                  <a:pt x="182" y="847"/>
                                  <a:pt x="151" y="861"/>
                                </a:cubicBezTo>
                                <a:cubicBezTo>
                                  <a:pt x="57" y="888"/>
                                  <a:pt x="0" y="975"/>
                                  <a:pt x="10" y="1073"/>
                                </a:cubicBezTo>
                                <a:cubicBezTo>
                                  <a:pt x="27" y="1174"/>
                                  <a:pt x="105" y="1228"/>
                                  <a:pt x="202" y="1238"/>
                                </a:cubicBezTo>
                                <a:cubicBezTo>
                                  <a:pt x="221" y="1240"/>
                                  <a:pt x="240" y="1241"/>
                                  <a:pt x="259" y="1241"/>
                                </a:cubicBezTo>
                                <a:cubicBezTo>
                                  <a:pt x="375" y="1241"/>
                                  <a:pt x="492" y="1200"/>
                                  <a:pt x="596" y="1150"/>
                                </a:cubicBezTo>
                                <a:cubicBezTo>
                                  <a:pt x="707" y="1100"/>
                                  <a:pt x="808" y="1026"/>
                                  <a:pt x="892" y="939"/>
                                </a:cubicBezTo>
                                <a:cubicBezTo>
                                  <a:pt x="990" y="838"/>
                                  <a:pt x="1060" y="716"/>
                                  <a:pt x="1111" y="585"/>
                                </a:cubicBezTo>
                                <a:cubicBezTo>
                                  <a:pt x="1141" y="514"/>
                                  <a:pt x="1138" y="443"/>
                                  <a:pt x="1141" y="373"/>
                                </a:cubicBezTo>
                                <a:cubicBezTo>
                                  <a:pt x="1148" y="302"/>
                                  <a:pt x="1138" y="232"/>
                                  <a:pt x="1127" y="164"/>
                                </a:cubicBezTo>
                                <a:cubicBezTo>
                                  <a:pt x="1118" y="114"/>
                                  <a:pt x="1067" y="53"/>
                                  <a:pt x="1023" y="30"/>
                                </a:cubicBezTo>
                                <a:cubicBezTo>
                                  <a:pt x="988" y="10"/>
                                  <a:pt x="951" y="0"/>
                                  <a:pt x="912"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3676599" y="3765537"/>
                            <a:ext cx="35243" cy="85356"/>
                          </a:xfrm>
                          <a:custGeom>
                            <a:avLst/>
                            <a:gdLst/>
                            <a:ahLst/>
                            <a:cxnLst/>
                            <a:rect l="l" t="t" r="r" b="b"/>
                            <a:pathLst>
                              <a:path w="685" h="1659" extrusionOk="0">
                                <a:moveTo>
                                  <a:pt x="99" y="454"/>
                                </a:moveTo>
                                <a:cubicBezTo>
                                  <a:pt x="102" y="461"/>
                                  <a:pt x="104" y="466"/>
                                  <a:pt x="106" y="469"/>
                                </a:cubicBezTo>
                                <a:lnTo>
                                  <a:pt x="106" y="469"/>
                                </a:lnTo>
                                <a:cubicBezTo>
                                  <a:pt x="104" y="464"/>
                                  <a:pt x="102" y="459"/>
                                  <a:pt x="99" y="454"/>
                                </a:cubicBezTo>
                                <a:close/>
                                <a:moveTo>
                                  <a:pt x="243" y="0"/>
                                </a:moveTo>
                                <a:cubicBezTo>
                                  <a:pt x="204" y="0"/>
                                  <a:pt x="166" y="10"/>
                                  <a:pt x="136" y="30"/>
                                </a:cubicBezTo>
                                <a:cubicBezTo>
                                  <a:pt x="61" y="77"/>
                                  <a:pt x="1" y="184"/>
                                  <a:pt x="35" y="276"/>
                                </a:cubicBezTo>
                                <a:cubicBezTo>
                                  <a:pt x="55" y="322"/>
                                  <a:pt x="69" y="369"/>
                                  <a:pt x="85" y="417"/>
                                </a:cubicBezTo>
                                <a:cubicBezTo>
                                  <a:pt x="102" y="458"/>
                                  <a:pt x="111" y="478"/>
                                  <a:pt x="110" y="478"/>
                                </a:cubicBezTo>
                                <a:cubicBezTo>
                                  <a:pt x="110" y="478"/>
                                  <a:pt x="109" y="475"/>
                                  <a:pt x="106" y="469"/>
                                </a:cubicBezTo>
                                <a:lnTo>
                                  <a:pt x="106" y="469"/>
                                </a:lnTo>
                                <a:cubicBezTo>
                                  <a:pt x="109" y="476"/>
                                  <a:pt x="111" y="482"/>
                                  <a:pt x="112" y="487"/>
                                </a:cubicBezTo>
                                <a:cubicBezTo>
                                  <a:pt x="122" y="511"/>
                                  <a:pt x="129" y="538"/>
                                  <a:pt x="139" y="562"/>
                                </a:cubicBezTo>
                                <a:cubicBezTo>
                                  <a:pt x="153" y="608"/>
                                  <a:pt x="166" y="659"/>
                                  <a:pt x="176" y="709"/>
                                </a:cubicBezTo>
                                <a:cubicBezTo>
                                  <a:pt x="176" y="713"/>
                                  <a:pt x="179" y="730"/>
                                  <a:pt x="183" y="743"/>
                                </a:cubicBezTo>
                                <a:cubicBezTo>
                                  <a:pt x="186" y="764"/>
                                  <a:pt x="190" y="784"/>
                                  <a:pt x="190" y="807"/>
                                </a:cubicBezTo>
                                <a:cubicBezTo>
                                  <a:pt x="193" y="854"/>
                                  <a:pt x="193" y="902"/>
                                  <a:pt x="193" y="949"/>
                                </a:cubicBezTo>
                                <a:cubicBezTo>
                                  <a:pt x="190" y="975"/>
                                  <a:pt x="190" y="999"/>
                                  <a:pt x="186" y="1026"/>
                                </a:cubicBezTo>
                                <a:lnTo>
                                  <a:pt x="186" y="1029"/>
                                </a:lnTo>
                                <a:cubicBezTo>
                                  <a:pt x="183" y="1040"/>
                                  <a:pt x="183" y="1050"/>
                                  <a:pt x="179" y="1056"/>
                                </a:cubicBezTo>
                                <a:cubicBezTo>
                                  <a:pt x="173" y="1107"/>
                                  <a:pt x="159" y="1157"/>
                                  <a:pt x="145" y="1208"/>
                                </a:cubicBezTo>
                                <a:cubicBezTo>
                                  <a:pt x="136" y="1231"/>
                                  <a:pt x="129" y="1255"/>
                                  <a:pt x="119" y="1278"/>
                                </a:cubicBezTo>
                                <a:cubicBezTo>
                                  <a:pt x="116" y="1289"/>
                                  <a:pt x="109" y="1298"/>
                                  <a:pt x="102" y="1312"/>
                                </a:cubicBezTo>
                                <a:cubicBezTo>
                                  <a:pt x="52" y="1420"/>
                                  <a:pt x="69" y="1568"/>
                                  <a:pt x="186" y="1629"/>
                                </a:cubicBezTo>
                                <a:cubicBezTo>
                                  <a:pt x="223" y="1649"/>
                                  <a:pt x="265" y="1659"/>
                                  <a:pt x="307" y="1659"/>
                                </a:cubicBezTo>
                                <a:cubicBezTo>
                                  <a:pt x="387" y="1659"/>
                                  <a:pt x="466" y="1622"/>
                                  <a:pt x="506" y="1545"/>
                                </a:cubicBezTo>
                                <a:cubicBezTo>
                                  <a:pt x="624" y="1319"/>
                                  <a:pt x="684" y="1063"/>
                                  <a:pt x="675" y="807"/>
                                </a:cubicBezTo>
                                <a:cubicBezTo>
                                  <a:pt x="667" y="680"/>
                                  <a:pt x="650" y="551"/>
                                  <a:pt x="614" y="430"/>
                                </a:cubicBezTo>
                                <a:cubicBezTo>
                                  <a:pt x="570" y="289"/>
                                  <a:pt x="499" y="175"/>
                                  <a:pt x="402" y="63"/>
                                </a:cubicBezTo>
                                <a:cubicBezTo>
                                  <a:pt x="363" y="23"/>
                                  <a:pt x="302" y="0"/>
                                  <a:pt x="24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3638887" y="3632387"/>
                            <a:ext cx="26034" cy="98630"/>
                          </a:xfrm>
                          <a:custGeom>
                            <a:avLst/>
                            <a:gdLst/>
                            <a:ahLst/>
                            <a:cxnLst/>
                            <a:rect l="l" t="t" r="r" b="b"/>
                            <a:pathLst>
                              <a:path w="506" h="1917" extrusionOk="0">
                                <a:moveTo>
                                  <a:pt x="254" y="0"/>
                                </a:moveTo>
                                <a:cubicBezTo>
                                  <a:pt x="154" y="0"/>
                                  <a:pt x="54" y="66"/>
                                  <a:pt x="50" y="197"/>
                                </a:cubicBezTo>
                                <a:cubicBezTo>
                                  <a:pt x="41" y="460"/>
                                  <a:pt x="34" y="723"/>
                                  <a:pt x="24" y="982"/>
                                </a:cubicBezTo>
                                <a:cubicBezTo>
                                  <a:pt x="20" y="1113"/>
                                  <a:pt x="17" y="1240"/>
                                  <a:pt x="14" y="1369"/>
                                </a:cubicBezTo>
                                <a:cubicBezTo>
                                  <a:pt x="7" y="1523"/>
                                  <a:pt x="0" y="1672"/>
                                  <a:pt x="75" y="1813"/>
                                </a:cubicBezTo>
                                <a:cubicBezTo>
                                  <a:pt x="111" y="1882"/>
                                  <a:pt x="183" y="1917"/>
                                  <a:pt x="254" y="1917"/>
                                </a:cubicBezTo>
                                <a:cubicBezTo>
                                  <a:pt x="326" y="1917"/>
                                  <a:pt x="397" y="1882"/>
                                  <a:pt x="434" y="1813"/>
                                </a:cubicBezTo>
                                <a:cubicBezTo>
                                  <a:pt x="505" y="1678"/>
                                  <a:pt x="502" y="1534"/>
                                  <a:pt x="495" y="1382"/>
                                </a:cubicBezTo>
                                <a:lnTo>
                                  <a:pt x="485" y="982"/>
                                </a:lnTo>
                                <a:cubicBezTo>
                                  <a:pt x="474" y="723"/>
                                  <a:pt x="468" y="460"/>
                                  <a:pt x="458" y="197"/>
                                </a:cubicBezTo>
                                <a:cubicBezTo>
                                  <a:pt x="455" y="66"/>
                                  <a:pt x="354" y="0"/>
                                  <a:pt x="254"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3607864" y="3485808"/>
                            <a:ext cx="43012" cy="79387"/>
                          </a:xfrm>
                          <a:custGeom>
                            <a:avLst/>
                            <a:gdLst/>
                            <a:ahLst/>
                            <a:cxnLst/>
                            <a:rect l="l" t="t" r="r" b="b"/>
                            <a:pathLst>
                              <a:path w="836" h="1543" extrusionOk="0">
                                <a:moveTo>
                                  <a:pt x="144" y="1"/>
                                </a:moveTo>
                                <a:cubicBezTo>
                                  <a:pt x="119" y="1"/>
                                  <a:pt x="93" y="9"/>
                                  <a:pt x="72" y="26"/>
                                </a:cubicBezTo>
                                <a:cubicBezTo>
                                  <a:pt x="21" y="64"/>
                                  <a:pt x="0" y="138"/>
                                  <a:pt x="38" y="191"/>
                                </a:cubicBezTo>
                                <a:cubicBezTo>
                                  <a:pt x="156" y="377"/>
                                  <a:pt x="243" y="559"/>
                                  <a:pt x="297" y="767"/>
                                </a:cubicBezTo>
                                <a:cubicBezTo>
                                  <a:pt x="310" y="821"/>
                                  <a:pt x="320" y="871"/>
                                  <a:pt x="327" y="926"/>
                                </a:cubicBezTo>
                                <a:lnTo>
                                  <a:pt x="327" y="929"/>
                                </a:lnTo>
                                <a:cubicBezTo>
                                  <a:pt x="330" y="943"/>
                                  <a:pt x="330" y="955"/>
                                  <a:pt x="334" y="969"/>
                                </a:cubicBezTo>
                                <a:cubicBezTo>
                                  <a:pt x="334" y="996"/>
                                  <a:pt x="337" y="1027"/>
                                  <a:pt x="337" y="1056"/>
                                </a:cubicBezTo>
                                <a:cubicBezTo>
                                  <a:pt x="341" y="1107"/>
                                  <a:pt x="337" y="1161"/>
                                  <a:pt x="334" y="1215"/>
                                </a:cubicBezTo>
                                <a:cubicBezTo>
                                  <a:pt x="334" y="1246"/>
                                  <a:pt x="330" y="1272"/>
                                  <a:pt x="334" y="1302"/>
                                </a:cubicBezTo>
                                <a:cubicBezTo>
                                  <a:pt x="344" y="1376"/>
                                  <a:pt x="364" y="1423"/>
                                  <a:pt x="408" y="1481"/>
                                </a:cubicBezTo>
                                <a:cubicBezTo>
                                  <a:pt x="443" y="1524"/>
                                  <a:pt x="496" y="1543"/>
                                  <a:pt x="549" y="1543"/>
                                </a:cubicBezTo>
                                <a:cubicBezTo>
                                  <a:pt x="608" y="1543"/>
                                  <a:pt x="668" y="1520"/>
                                  <a:pt x="707" y="1481"/>
                                </a:cubicBezTo>
                                <a:cubicBezTo>
                                  <a:pt x="835" y="1359"/>
                                  <a:pt x="788" y="1151"/>
                                  <a:pt x="762" y="999"/>
                                </a:cubicBezTo>
                                <a:cubicBezTo>
                                  <a:pt x="741" y="882"/>
                                  <a:pt x="707" y="767"/>
                                  <a:pt x="664" y="656"/>
                                </a:cubicBezTo>
                                <a:cubicBezTo>
                                  <a:pt x="566" y="417"/>
                                  <a:pt x="435" y="205"/>
                                  <a:pt x="236" y="37"/>
                                </a:cubicBezTo>
                                <a:cubicBezTo>
                                  <a:pt x="210" y="14"/>
                                  <a:pt x="176" y="1"/>
                                  <a:pt x="144"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3506355" y="3385019"/>
                            <a:ext cx="47540" cy="101099"/>
                          </a:xfrm>
                          <a:custGeom>
                            <a:avLst/>
                            <a:gdLst/>
                            <a:ahLst/>
                            <a:cxnLst/>
                            <a:rect l="l" t="t" r="r" b="b"/>
                            <a:pathLst>
                              <a:path w="924" h="1965" extrusionOk="0">
                                <a:moveTo>
                                  <a:pt x="181" y="0"/>
                                </a:moveTo>
                                <a:cubicBezTo>
                                  <a:pt x="167" y="0"/>
                                  <a:pt x="153" y="2"/>
                                  <a:pt x="139" y="6"/>
                                </a:cubicBezTo>
                                <a:cubicBezTo>
                                  <a:pt x="45" y="33"/>
                                  <a:pt x="1" y="127"/>
                                  <a:pt x="18" y="218"/>
                                </a:cubicBezTo>
                                <a:cubicBezTo>
                                  <a:pt x="72" y="501"/>
                                  <a:pt x="139" y="781"/>
                                  <a:pt x="219" y="1056"/>
                                </a:cubicBezTo>
                                <a:cubicBezTo>
                                  <a:pt x="260" y="1188"/>
                                  <a:pt x="304" y="1319"/>
                                  <a:pt x="351" y="1451"/>
                                </a:cubicBezTo>
                                <a:cubicBezTo>
                                  <a:pt x="375" y="1514"/>
                                  <a:pt x="398" y="1581"/>
                                  <a:pt x="421" y="1645"/>
                                </a:cubicBezTo>
                                <a:cubicBezTo>
                                  <a:pt x="455" y="1730"/>
                                  <a:pt x="502" y="1797"/>
                                  <a:pt x="556" y="1871"/>
                                </a:cubicBezTo>
                                <a:cubicBezTo>
                                  <a:pt x="598" y="1927"/>
                                  <a:pt x="656" y="1964"/>
                                  <a:pt x="720" y="1964"/>
                                </a:cubicBezTo>
                                <a:cubicBezTo>
                                  <a:pt x="743" y="1964"/>
                                  <a:pt x="768" y="1959"/>
                                  <a:pt x="792" y="1948"/>
                                </a:cubicBezTo>
                                <a:cubicBezTo>
                                  <a:pt x="880" y="1912"/>
                                  <a:pt x="923" y="1821"/>
                                  <a:pt x="903" y="1726"/>
                                </a:cubicBezTo>
                                <a:cubicBezTo>
                                  <a:pt x="883" y="1649"/>
                                  <a:pt x="873" y="1575"/>
                                  <a:pt x="839" y="1501"/>
                                </a:cubicBezTo>
                                <a:cubicBezTo>
                                  <a:pt x="813" y="1437"/>
                                  <a:pt x="782" y="1376"/>
                                  <a:pt x="752" y="1312"/>
                                </a:cubicBezTo>
                                <a:cubicBezTo>
                                  <a:pt x="698" y="1188"/>
                                  <a:pt x="647" y="1064"/>
                                  <a:pt x="600" y="935"/>
                                </a:cubicBezTo>
                                <a:cubicBezTo>
                                  <a:pt x="502" y="669"/>
                                  <a:pt x="421" y="400"/>
                                  <a:pt x="351" y="127"/>
                                </a:cubicBezTo>
                                <a:cubicBezTo>
                                  <a:pt x="331" y="51"/>
                                  <a:pt x="257" y="0"/>
                                  <a:pt x="181"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3500644" y="3754321"/>
                            <a:ext cx="25519" cy="80211"/>
                          </a:xfrm>
                          <a:custGeom>
                            <a:avLst/>
                            <a:gdLst/>
                            <a:ahLst/>
                            <a:cxnLst/>
                            <a:rect l="l" t="t" r="r" b="b"/>
                            <a:pathLst>
                              <a:path w="496" h="1559" extrusionOk="0">
                                <a:moveTo>
                                  <a:pt x="336" y="1"/>
                                </a:moveTo>
                                <a:cubicBezTo>
                                  <a:pt x="273" y="1"/>
                                  <a:pt x="202" y="40"/>
                                  <a:pt x="189" y="107"/>
                                </a:cubicBezTo>
                                <a:cubicBezTo>
                                  <a:pt x="156" y="309"/>
                                  <a:pt x="112" y="511"/>
                                  <a:pt x="78" y="708"/>
                                </a:cubicBezTo>
                                <a:cubicBezTo>
                                  <a:pt x="41" y="924"/>
                                  <a:pt x="1" y="1137"/>
                                  <a:pt x="1" y="1355"/>
                                </a:cubicBezTo>
                                <a:cubicBezTo>
                                  <a:pt x="1" y="1460"/>
                                  <a:pt x="78" y="1544"/>
                                  <a:pt x="179" y="1557"/>
                                </a:cubicBezTo>
                                <a:cubicBezTo>
                                  <a:pt x="189" y="1558"/>
                                  <a:pt x="198" y="1559"/>
                                  <a:pt x="207" y="1559"/>
                                </a:cubicBezTo>
                                <a:cubicBezTo>
                                  <a:pt x="297" y="1559"/>
                                  <a:pt x="390" y="1500"/>
                                  <a:pt x="408" y="1409"/>
                                </a:cubicBezTo>
                                <a:cubicBezTo>
                                  <a:pt x="495" y="999"/>
                                  <a:pt x="462" y="564"/>
                                  <a:pt x="479" y="147"/>
                                </a:cubicBezTo>
                                <a:cubicBezTo>
                                  <a:pt x="482" y="76"/>
                                  <a:pt x="422" y="12"/>
                                  <a:pt x="351" y="2"/>
                                </a:cubicBezTo>
                                <a:cubicBezTo>
                                  <a:pt x="346" y="1"/>
                                  <a:pt x="341" y="1"/>
                                  <a:pt x="336"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3493029" y="3950703"/>
                            <a:ext cx="52222" cy="100791"/>
                          </a:xfrm>
                          <a:custGeom>
                            <a:avLst/>
                            <a:gdLst/>
                            <a:ahLst/>
                            <a:cxnLst/>
                            <a:rect l="l" t="t" r="r" b="b"/>
                            <a:pathLst>
                              <a:path w="1015" h="1959" extrusionOk="0">
                                <a:moveTo>
                                  <a:pt x="289" y="0"/>
                                </a:moveTo>
                                <a:cubicBezTo>
                                  <a:pt x="222" y="0"/>
                                  <a:pt x="153" y="37"/>
                                  <a:pt x="122" y="120"/>
                                </a:cubicBezTo>
                                <a:cubicBezTo>
                                  <a:pt x="7" y="433"/>
                                  <a:pt x="1" y="783"/>
                                  <a:pt x="82" y="1106"/>
                                </a:cubicBezTo>
                                <a:cubicBezTo>
                                  <a:pt x="166" y="1440"/>
                                  <a:pt x="361" y="1776"/>
                                  <a:pt x="680" y="1931"/>
                                </a:cubicBezTo>
                                <a:cubicBezTo>
                                  <a:pt x="716" y="1949"/>
                                  <a:pt x="754" y="1958"/>
                                  <a:pt x="790" y="1958"/>
                                </a:cubicBezTo>
                                <a:cubicBezTo>
                                  <a:pt x="850" y="1958"/>
                                  <a:pt x="908" y="1933"/>
                                  <a:pt x="950" y="1880"/>
                                </a:cubicBezTo>
                                <a:cubicBezTo>
                                  <a:pt x="1014" y="1790"/>
                                  <a:pt x="1000" y="1689"/>
                                  <a:pt x="933" y="1608"/>
                                </a:cubicBezTo>
                                <a:lnTo>
                                  <a:pt x="933" y="1608"/>
                                </a:lnTo>
                                <a:cubicBezTo>
                                  <a:pt x="937" y="1613"/>
                                  <a:pt x="939" y="1615"/>
                                  <a:pt x="939" y="1615"/>
                                </a:cubicBezTo>
                                <a:cubicBezTo>
                                  <a:pt x="939" y="1615"/>
                                  <a:pt x="922" y="1593"/>
                                  <a:pt x="920" y="1588"/>
                                </a:cubicBezTo>
                                <a:cubicBezTo>
                                  <a:pt x="903" y="1568"/>
                                  <a:pt x="886" y="1544"/>
                                  <a:pt x="870" y="1524"/>
                                </a:cubicBezTo>
                                <a:cubicBezTo>
                                  <a:pt x="856" y="1510"/>
                                  <a:pt x="845" y="1497"/>
                                  <a:pt x="832" y="1481"/>
                                </a:cubicBezTo>
                                <a:cubicBezTo>
                                  <a:pt x="829" y="1476"/>
                                  <a:pt x="825" y="1473"/>
                                  <a:pt x="825" y="1473"/>
                                </a:cubicBezTo>
                                <a:cubicBezTo>
                                  <a:pt x="785" y="1420"/>
                                  <a:pt x="744" y="1366"/>
                                  <a:pt x="708" y="1308"/>
                                </a:cubicBezTo>
                                <a:cubicBezTo>
                                  <a:pt x="671" y="1251"/>
                                  <a:pt x="634" y="1194"/>
                                  <a:pt x="600" y="1133"/>
                                </a:cubicBezTo>
                                <a:cubicBezTo>
                                  <a:pt x="583" y="1100"/>
                                  <a:pt x="563" y="1066"/>
                                  <a:pt x="546" y="1032"/>
                                </a:cubicBezTo>
                                <a:cubicBezTo>
                                  <a:pt x="542" y="1022"/>
                                  <a:pt x="539" y="1012"/>
                                  <a:pt x="533" y="1002"/>
                                </a:cubicBezTo>
                                <a:cubicBezTo>
                                  <a:pt x="533" y="999"/>
                                  <a:pt x="526" y="982"/>
                                  <a:pt x="522" y="972"/>
                                </a:cubicBezTo>
                                <a:cubicBezTo>
                                  <a:pt x="425" y="719"/>
                                  <a:pt x="394" y="477"/>
                                  <a:pt x="455" y="211"/>
                                </a:cubicBezTo>
                                <a:cubicBezTo>
                                  <a:pt x="485" y="81"/>
                                  <a:pt x="388" y="0"/>
                                  <a:pt x="28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a:off x="3627929" y="4036211"/>
                            <a:ext cx="56698" cy="35243"/>
                          </a:xfrm>
                          <a:custGeom>
                            <a:avLst/>
                            <a:gdLst/>
                            <a:ahLst/>
                            <a:cxnLst/>
                            <a:rect l="l" t="t" r="r" b="b"/>
                            <a:pathLst>
                              <a:path w="1102" h="685" extrusionOk="0">
                                <a:moveTo>
                                  <a:pt x="879" y="0"/>
                                </a:moveTo>
                                <a:cubicBezTo>
                                  <a:pt x="867" y="0"/>
                                  <a:pt x="855" y="1"/>
                                  <a:pt x="843" y="4"/>
                                </a:cubicBezTo>
                                <a:cubicBezTo>
                                  <a:pt x="772" y="10"/>
                                  <a:pt x="728" y="47"/>
                                  <a:pt x="687" y="101"/>
                                </a:cubicBezTo>
                                <a:lnTo>
                                  <a:pt x="684" y="105"/>
                                </a:lnTo>
                                <a:cubicBezTo>
                                  <a:pt x="683" y="108"/>
                                  <a:pt x="681" y="110"/>
                                  <a:pt x="680" y="112"/>
                                </a:cubicBezTo>
                                <a:lnTo>
                                  <a:pt x="680" y="112"/>
                                </a:lnTo>
                                <a:cubicBezTo>
                                  <a:pt x="680" y="112"/>
                                  <a:pt x="680" y="112"/>
                                  <a:pt x="681" y="111"/>
                                </a:cubicBezTo>
                                <a:lnTo>
                                  <a:pt x="681" y="111"/>
                                </a:lnTo>
                                <a:cubicBezTo>
                                  <a:pt x="680" y="113"/>
                                  <a:pt x="678" y="115"/>
                                  <a:pt x="677" y="117"/>
                                </a:cubicBezTo>
                                <a:lnTo>
                                  <a:pt x="677" y="117"/>
                                </a:lnTo>
                                <a:cubicBezTo>
                                  <a:pt x="678" y="116"/>
                                  <a:pt x="679" y="114"/>
                                  <a:pt x="680" y="112"/>
                                </a:cubicBezTo>
                                <a:lnTo>
                                  <a:pt x="680" y="112"/>
                                </a:lnTo>
                                <a:cubicBezTo>
                                  <a:pt x="678" y="114"/>
                                  <a:pt x="678" y="115"/>
                                  <a:pt x="676" y="118"/>
                                </a:cubicBezTo>
                                <a:lnTo>
                                  <a:pt x="676" y="118"/>
                                </a:lnTo>
                                <a:cubicBezTo>
                                  <a:pt x="676" y="118"/>
                                  <a:pt x="676" y="117"/>
                                  <a:pt x="677" y="117"/>
                                </a:cubicBezTo>
                                <a:lnTo>
                                  <a:pt x="677" y="117"/>
                                </a:lnTo>
                                <a:cubicBezTo>
                                  <a:pt x="676" y="119"/>
                                  <a:pt x="675" y="120"/>
                                  <a:pt x="675" y="121"/>
                                </a:cubicBezTo>
                                <a:cubicBezTo>
                                  <a:pt x="675" y="120"/>
                                  <a:pt x="676" y="119"/>
                                  <a:pt x="676" y="118"/>
                                </a:cubicBezTo>
                                <a:lnTo>
                                  <a:pt x="676" y="118"/>
                                </a:lnTo>
                                <a:cubicBezTo>
                                  <a:pt x="670" y="126"/>
                                  <a:pt x="662" y="134"/>
                                  <a:pt x="654" y="142"/>
                                </a:cubicBezTo>
                                <a:cubicBezTo>
                                  <a:pt x="634" y="165"/>
                                  <a:pt x="611" y="185"/>
                                  <a:pt x="583" y="206"/>
                                </a:cubicBezTo>
                                <a:cubicBezTo>
                                  <a:pt x="583" y="209"/>
                                  <a:pt x="580" y="209"/>
                                  <a:pt x="580" y="212"/>
                                </a:cubicBezTo>
                                <a:lnTo>
                                  <a:pt x="577" y="212"/>
                                </a:lnTo>
                                <a:cubicBezTo>
                                  <a:pt x="566" y="218"/>
                                  <a:pt x="553" y="229"/>
                                  <a:pt x="543" y="235"/>
                                </a:cubicBezTo>
                                <a:cubicBezTo>
                                  <a:pt x="516" y="252"/>
                                  <a:pt x="485" y="269"/>
                                  <a:pt x="459" y="283"/>
                                </a:cubicBezTo>
                                <a:cubicBezTo>
                                  <a:pt x="452" y="286"/>
                                  <a:pt x="445" y="290"/>
                                  <a:pt x="439" y="293"/>
                                </a:cubicBezTo>
                                <a:cubicBezTo>
                                  <a:pt x="435" y="296"/>
                                  <a:pt x="432" y="296"/>
                                  <a:pt x="432" y="296"/>
                                </a:cubicBezTo>
                                <a:cubicBezTo>
                                  <a:pt x="415" y="303"/>
                                  <a:pt x="401" y="310"/>
                                  <a:pt x="384" y="316"/>
                                </a:cubicBezTo>
                                <a:cubicBezTo>
                                  <a:pt x="378" y="319"/>
                                  <a:pt x="372" y="319"/>
                                  <a:pt x="364" y="323"/>
                                </a:cubicBezTo>
                                <a:cubicBezTo>
                                  <a:pt x="351" y="330"/>
                                  <a:pt x="338" y="333"/>
                                  <a:pt x="324" y="336"/>
                                </a:cubicBezTo>
                                <a:cubicBezTo>
                                  <a:pt x="308" y="344"/>
                                  <a:pt x="291" y="347"/>
                                  <a:pt x="277" y="350"/>
                                </a:cubicBezTo>
                                <a:cubicBezTo>
                                  <a:pt x="271" y="350"/>
                                  <a:pt x="263" y="353"/>
                                  <a:pt x="254" y="353"/>
                                </a:cubicBezTo>
                                <a:cubicBezTo>
                                  <a:pt x="227" y="353"/>
                                  <a:pt x="196" y="360"/>
                                  <a:pt x="166" y="360"/>
                                </a:cubicBezTo>
                                <a:cubicBezTo>
                                  <a:pt x="86" y="360"/>
                                  <a:pt x="21" y="417"/>
                                  <a:pt x="11" y="495"/>
                                </a:cubicBezTo>
                                <a:cubicBezTo>
                                  <a:pt x="1" y="566"/>
                                  <a:pt x="45" y="653"/>
                                  <a:pt x="122" y="667"/>
                                </a:cubicBezTo>
                                <a:cubicBezTo>
                                  <a:pt x="186" y="678"/>
                                  <a:pt x="253" y="684"/>
                                  <a:pt x="320" y="684"/>
                                </a:cubicBezTo>
                                <a:cubicBezTo>
                                  <a:pt x="418" y="684"/>
                                  <a:pt x="517" y="670"/>
                                  <a:pt x="607" y="636"/>
                                </a:cubicBezTo>
                                <a:cubicBezTo>
                                  <a:pt x="762" y="579"/>
                                  <a:pt x="906" y="488"/>
                                  <a:pt x="1018" y="360"/>
                                </a:cubicBezTo>
                                <a:cubicBezTo>
                                  <a:pt x="1102" y="263"/>
                                  <a:pt x="1102" y="125"/>
                                  <a:pt x="998" y="44"/>
                                </a:cubicBezTo>
                                <a:cubicBezTo>
                                  <a:pt x="960" y="15"/>
                                  <a:pt x="922" y="0"/>
                                  <a:pt x="87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a:off x="3614809" y="3761421"/>
                            <a:ext cx="29481" cy="124972"/>
                          </a:xfrm>
                          <a:custGeom>
                            <a:avLst/>
                            <a:gdLst/>
                            <a:ahLst/>
                            <a:cxnLst/>
                            <a:rect l="l" t="t" r="r" b="b"/>
                            <a:pathLst>
                              <a:path w="573" h="2429" extrusionOk="0">
                                <a:moveTo>
                                  <a:pt x="223" y="1"/>
                                </a:moveTo>
                                <a:cubicBezTo>
                                  <a:pt x="121" y="1"/>
                                  <a:pt x="23" y="71"/>
                                  <a:pt x="13" y="207"/>
                                </a:cubicBezTo>
                                <a:cubicBezTo>
                                  <a:pt x="0" y="382"/>
                                  <a:pt x="24" y="547"/>
                                  <a:pt x="44" y="719"/>
                                </a:cubicBezTo>
                                <a:cubicBezTo>
                                  <a:pt x="64" y="884"/>
                                  <a:pt x="81" y="1049"/>
                                  <a:pt x="91" y="1214"/>
                                </a:cubicBezTo>
                                <a:cubicBezTo>
                                  <a:pt x="111" y="1551"/>
                                  <a:pt x="114" y="1887"/>
                                  <a:pt x="111" y="2224"/>
                                </a:cubicBezTo>
                                <a:cubicBezTo>
                                  <a:pt x="108" y="2335"/>
                                  <a:pt x="206" y="2429"/>
                                  <a:pt x="313" y="2429"/>
                                </a:cubicBezTo>
                                <a:cubicBezTo>
                                  <a:pt x="434" y="2429"/>
                                  <a:pt x="502" y="2335"/>
                                  <a:pt x="515" y="2224"/>
                                </a:cubicBezTo>
                                <a:cubicBezTo>
                                  <a:pt x="555" y="1880"/>
                                  <a:pt x="572" y="1540"/>
                                  <a:pt x="563" y="1193"/>
                                </a:cubicBezTo>
                                <a:cubicBezTo>
                                  <a:pt x="555" y="853"/>
                                  <a:pt x="563" y="469"/>
                                  <a:pt x="434" y="150"/>
                                </a:cubicBezTo>
                                <a:cubicBezTo>
                                  <a:pt x="395" y="49"/>
                                  <a:pt x="308" y="1"/>
                                  <a:pt x="223"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3718582" y="3667012"/>
                            <a:ext cx="42961" cy="114425"/>
                          </a:xfrm>
                          <a:custGeom>
                            <a:avLst/>
                            <a:gdLst/>
                            <a:ahLst/>
                            <a:cxnLst/>
                            <a:rect l="l" t="t" r="r" b="b"/>
                            <a:pathLst>
                              <a:path w="835" h="2224" extrusionOk="0">
                                <a:moveTo>
                                  <a:pt x="239" y="0"/>
                                </a:moveTo>
                                <a:cubicBezTo>
                                  <a:pt x="202" y="0"/>
                                  <a:pt x="164" y="9"/>
                                  <a:pt x="131" y="29"/>
                                </a:cubicBezTo>
                                <a:cubicBezTo>
                                  <a:pt x="23" y="90"/>
                                  <a:pt x="0" y="221"/>
                                  <a:pt x="53" y="329"/>
                                </a:cubicBezTo>
                                <a:cubicBezTo>
                                  <a:pt x="309" y="841"/>
                                  <a:pt x="427" y="1423"/>
                                  <a:pt x="323" y="1992"/>
                                </a:cubicBezTo>
                                <a:cubicBezTo>
                                  <a:pt x="303" y="2090"/>
                                  <a:pt x="350" y="2191"/>
                                  <a:pt x="451" y="2217"/>
                                </a:cubicBezTo>
                                <a:cubicBezTo>
                                  <a:pt x="467" y="2222"/>
                                  <a:pt x="483" y="2224"/>
                                  <a:pt x="499" y="2224"/>
                                </a:cubicBezTo>
                                <a:cubicBezTo>
                                  <a:pt x="580" y="2224"/>
                                  <a:pt x="659" y="2171"/>
                                  <a:pt x="676" y="2090"/>
                                </a:cubicBezTo>
                                <a:cubicBezTo>
                                  <a:pt x="835" y="1426"/>
                                  <a:pt x="768" y="702"/>
                                  <a:pt x="431" y="107"/>
                                </a:cubicBezTo>
                                <a:cubicBezTo>
                                  <a:pt x="392" y="39"/>
                                  <a:pt x="316" y="0"/>
                                  <a:pt x="23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3580493" y="3523006"/>
                            <a:ext cx="44196" cy="60814"/>
                          </a:xfrm>
                          <a:custGeom>
                            <a:avLst/>
                            <a:gdLst/>
                            <a:ahLst/>
                            <a:cxnLst/>
                            <a:rect l="l" t="t" r="r" b="b"/>
                            <a:pathLst>
                              <a:path w="859" h="1182" extrusionOk="0">
                                <a:moveTo>
                                  <a:pt x="205" y="0"/>
                                </a:moveTo>
                                <a:cubicBezTo>
                                  <a:pt x="165" y="0"/>
                                  <a:pt x="125" y="13"/>
                                  <a:pt x="91" y="41"/>
                                </a:cubicBezTo>
                                <a:cubicBezTo>
                                  <a:pt x="14" y="98"/>
                                  <a:pt x="1" y="195"/>
                                  <a:pt x="45" y="283"/>
                                </a:cubicBezTo>
                                <a:cubicBezTo>
                                  <a:pt x="61" y="317"/>
                                  <a:pt x="78" y="354"/>
                                  <a:pt x="95" y="391"/>
                                </a:cubicBezTo>
                                <a:cubicBezTo>
                                  <a:pt x="112" y="428"/>
                                  <a:pt x="135" y="458"/>
                                  <a:pt x="159" y="489"/>
                                </a:cubicBezTo>
                                <a:cubicBezTo>
                                  <a:pt x="206" y="556"/>
                                  <a:pt x="253" y="619"/>
                                  <a:pt x="297" y="687"/>
                                </a:cubicBezTo>
                                <a:cubicBezTo>
                                  <a:pt x="381" y="818"/>
                                  <a:pt x="462" y="956"/>
                                  <a:pt x="532" y="1101"/>
                                </a:cubicBezTo>
                                <a:cubicBezTo>
                                  <a:pt x="557" y="1154"/>
                                  <a:pt x="616" y="1182"/>
                                  <a:pt x="673" y="1182"/>
                                </a:cubicBezTo>
                                <a:cubicBezTo>
                                  <a:pt x="696" y="1182"/>
                                  <a:pt x="718" y="1177"/>
                                  <a:pt x="738" y="1169"/>
                                </a:cubicBezTo>
                                <a:cubicBezTo>
                                  <a:pt x="809" y="1138"/>
                                  <a:pt x="859" y="1051"/>
                                  <a:pt x="832" y="973"/>
                                </a:cubicBezTo>
                                <a:cubicBezTo>
                                  <a:pt x="778" y="809"/>
                                  <a:pt x="711" y="647"/>
                                  <a:pt x="637" y="489"/>
                                </a:cubicBezTo>
                                <a:cubicBezTo>
                                  <a:pt x="600" y="418"/>
                                  <a:pt x="563" y="347"/>
                                  <a:pt x="526" y="276"/>
                                </a:cubicBezTo>
                                <a:cubicBezTo>
                                  <a:pt x="475" y="189"/>
                                  <a:pt x="411" y="122"/>
                                  <a:pt x="337" y="54"/>
                                </a:cubicBezTo>
                                <a:cubicBezTo>
                                  <a:pt x="300" y="19"/>
                                  <a:pt x="253" y="0"/>
                                  <a:pt x="20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3503937" y="3488020"/>
                            <a:ext cx="23461" cy="49186"/>
                          </a:xfrm>
                          <a:custGeom>
                            <a:avLst/>
                            <a:gdLst/>
                            <a:ahLst/>
                            <a:cxnLst/>
                            <a:rect l="l" t="t" r="r" b="b"/>
                            <a:pathLst>
                              <a:path w="456" h="956" extrusionOk="0">
                                <a:moveTo>
                                  <a:pt x="175" y="1"/>
                                </a:moveTo>
                                <a:cubicBezTo>
                                  <a:pt x="161" y="1"/>
                                  <a:pt x="146" y="3"/>
                                  <a:pt x="132" y="7"/>
                                </a:cubicBezTo>
                                <a:cubicBezTo>
                                  <a:pt x="88" y="21"/>
                                  <a:pt x="48" y="47"/>
                                  <a:pt x="27" y="88"/>
                                </a:cubicBezTo>
                                <a:cubicBezTo>
                                  <a:pt x="4" y="132"/>
                                  <a:pt x="1" y="176"/>
                                  <a:pt x="7" y="223"/>
                                </a:cubicBezTo>
                                <a:cubicBezTo>
                                  <a:pt x="41" y="425"/>
                                  <a:pt x="75" y="626"/>
                                  <a:pt x="112" y="828"/>
                                </a:cubicBezTo>
                                <a:cubicBezTo>
                                  <a:pt x="119" y="869"/>
                                  <a:pt x="156" y="912"/>
                                  <a:pt x="189" y="933"/>
                                </a:cubicBezTo>
                                <a:cubicBezTo>
                                  <a:pt x="214" y="947"/>
                                  <a:pt x="250" y="956"/>
                                  <a:pt x="282" y="956"/>
                                </a:cubicBezTo>
                                <a:cubicBezTo>
                                  <a:pt x="297" y="956"/>
                                  <a:pt x="311" y="954"/>
                                  <a:pt x="324" y="950"/>
                                </a:cubicBezTo>
                                <a:cubicBezTo>
                                  <a:pt x="367" y="936"/>
                                  <a:pt x="408" y="909"/>
                                  <a:pt x="428" y="869"/>
                                </a:cubicBezTo>
                                <a:cubicBezTo>
                                  <a:pt x="452" y="825"/>
                                  <a:pt x="456" y="785"/>
                                  <a:pt x="445" y="734"/>
                                </a:cubicBezTo>
                                <a:cubicBezTo>
                                  <a:pt x="415" y="536"/>
                                  <a:pt x="381" y="334"/>
                                  <a:pt x="347" y="132"/>
                                </a:cubicBezTo>
                                <a:cubicBezTo>
                                  <a:pt x="341" y="88"/>
                                  <a:pt x="300" y="44"/>
                                  <a:pt x="266" y="24"/>
                                </a:cubicBezTo>
                                <a:cubicBezTo>
                                  <a:pt x="241" y="10"/>
                                  <a:pt x="208" y="1"/>
                                  <a:pt x="175"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0" name="Google Shape;760;p24"/>
                      <p:cNvGrpSpPr/>
                      <p:nvPr/>
                    </p:nvGrpSpPr>
                    <p:grpSpPr>
                      <a:xfrm>
                        <a:off x="2574408" y="3123966"/>
                        <a:ext cx="938808" cy="601605"/>
                        <a:chOff x="2574408" y="3123966"/>
                        <a:chExt cx="938808" cy="601605"/>
                      </a:xfrm>
                    </p:grpSpPr>
                    <p:sp>
                      <p:nvSpPr>
                        <p:cNvPr id="761" name="Google Shape;761;p24"/>
                        <p:cNvSpPr/>
                        <p:nvPr/>
                      </p:nvSpPr>
                      <p:spPr>
                        <a:xfrm>
                          <a:off x="2604351" y="3394280"/>
                          <a:ext cx="861067" cy="331287"/>
                        </a:xfrm>
                        <a:custGeom>
                          <a:avLst/>
                          <a:gdLst/>
                          <a:ahLst/>
                          <a:cxnLst/>
                          <a:rect l="l" t="t" r="r" b="b"/>
                          <a:pathLst>
                            <a:path w="16736" h="6439" extrusionOk="0">
                              <a:moveTo>
                                <a:pt x="12767" y="0"/>
                              </a:moveTo>
                              <a:cubicBezTo>
                                <a:pt x="8198" y="0"/>
                                <a:pt x="1209" y="1196"/>
                                <a:pt x="1209" y="1196"/>
                              </a:cubicBezTo>
                              <a:cubicBezTo>
                                <a:pt x="1209" y="1196"/>
                                <a:pt x="0" y="2004"/>
                                <a:pt x="1916" y="3314"/>
                              </a:cubicBezTo>
                              <a:cubicBezTo>
                                <a:pt x="3832" y="4623"/>
                                <a:pt x="8390" y="6438"/>
                                <a:pt x="8390" y="6438"/>
                              </a:cubicBezTo>
                              <a:cubicBezTo>
                                <a:pt x="8390" y="6438"/>
                                <a:pt x="16735" y="3617"/>
                                <a:pt x="16634" y="1095"/>
                              </a:cubicBezTo>
                              <a:cubicBezTo>
                                <a:pt x="16601" y="277"/>
                                <a:pt x="14964" y="0"/>
                                <a:pt x="12767" y="0"/>
                              </a:cubicBezTo>
                              <a:close/>
                            </a:path>
                          </a:pathLst>
                        </a:custGeom>
                        <a:solidFill>
                          <a:srgbClr val="53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2574408" y="3123966"/>
                          <a:ext cx="938808" cy="601605"/>
                        </a:xfrm>
                        <a:custGeom>
                          <a:avLst/>
                          <a:gdLst/>
                          <a:ahLst/>
                          <a:cxnLst/>
                          <a:rect l="l" t="t" r="r" b="b"/>
                          <a:pathLst>
                            <a:path w="18247" h="11693" extrusionOk="0">
                              <a:moveTo>
                                <a:pt x="8999" y="1"/>
                              </a:moveTo>
                              <a:cubicBezTo>
                                <a:pt x="8245" y="2417"/>
                                <a:pt x="1" y="2720"/>
                                <a:pt x="102" y="5444"/>
                              </a:cubicBezTo>
                              <a:cubicBezTo>
                                <a:pt x="203" y="8164"/>
                                <a:pt x="3629" y="7157"/>
                                <a:pt x="5141" y="8265"/>
                              </a:cubicBezTo>
                              <a:cubicBezTo>
                                <a:pt x="6652" y="9372"/>
                                <a:pt x="8972" y="11692"/>
                                <a:pt x="8972" y="11692"/>
                              </a:cubicBezTo>
                              <a:cubicBezTo>
                                <a:pt x="8972" y="11692"/>
                                <a:pt x="11292" y="8770"/>
                                <a:pt x="12701" y="8265"/>
                              </a:cubicBezTo>
                              <a:cubicBezTo>
                                <a:pt x="14112" y="7760"/>
                                <a:pt x="17038" y="7359"/>
                                <a:pt x="17640" y="5642"/>
                              </a:cubicBezTo>
                              <a:cubicBezTo>
                                <a:pt x="18246" y="3929"/>
                                <a:pt x="16230" y="3023"/>
                                <a:pt x="14415" y="2619"/>
                              </a:cubicBezTo>
                              <a:cubicBezTo>
                                <a:pt x="12600" y="2215"/>
                                <a:pt x="10207" y="2266"/>
                                <a:pt x="8999" y="1"/>
                              </a:cubicBezTo>
                              <a:close/>
                            </a:path>
                          </a:pathLst>
                        </a:custGeom>
                        <a:solidFill>
                          <a:srgbClr val="E9A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2876619" y="3298173"/>
                          <a:ext cx="103775" cy="116123"/>
                        </a:xfrm>
                        <a:custGeom>
                          <a:avLst/>
                          <a:gdLst/>
                          <a:ahLst/>
                          <a:cxnLst/>
                          <a:rect l="l" t="t" r="r" b="b"/>
                          <a:pathLst>
                            <a:path w="2017" h="2257" extrusionOk="0">
                              <a:moveTo>
                                <a:pt x="1082" y="1"/>
                              </a:moveTo>
                              <a:cubicBezTo>
                                <a:pt x="995" y="1"/>
                                <a:pt x="903" y="44"/>
                                <a:pt x="805" y="142"/>
                              </a:cubicBezTo>
                              <a:cubicBezTo>
                                <a:pt x="0" y="947"/>
                                <a:pt x="2017" y="2256"/>
                                <a:pt x="2017" y="2256"/>
                              </a:cubicBezTo>
                              <a:cubicBezTo>
                                <a:pt x="2017" y="2256"/>
                                <a:pt x="1705" y="1"/>
                                <a:pt x="1082" y="1"/>
                              </a:cubicBezTo>
                              <a:close/>
                            </a:path>
                          </a:pathLst>
                        </a:custGeom>
                        <a:solidFill>
                          <a:srgbClr val="BF5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3094506" y="3298173"/>
                          <a:ext cx="103620" cy="116123"/>
                        </a:xfrm>
                        <a:custGeom>
                          <a:avLst/>
                          <a:gdLst/>
                          <a:ahLst/>
                          <a:cxnLst/>
                          <a:rect l="l" t="t" r="r" b="b"/>
                          <a:pathLst>
                            <a:path w="2014" h="2257" extrusionOk="0">
                              <a:moveTo>
                                <a:pt x="933" y="1"/>
                              </a:moveTo>
                              <a:cubicBezTo>
                                <a:pt x="310" y="1"/>
                                <a:pt x="1" y="2256"/>
                                <a:pt x="1" y="2256"/>
                              </a:cubicBezTo>
                              <a:cubicBezTo>
                                <a:pt x="1" y="2256"/>
                                <a:pt x="2014" y="947"/>
                                <a:pt x="1209" y="142"/>
                              </a:cubicBezTo>
                              <a:cubicBezTo>
                                <a:pt x="1111" y="44"/>
                                <a:pt x="1019" y="1"/>
                                <a:pt x="933" y="1"/>
                              </a:cubicBezTo>
                              <a:close/>
                            </a:path>
                          </a:pathLst>
                        </a:custGeom>
                        <a:solidFill>
                          <a:srgbClr val="BF5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65" name="Google Shape;765;p24"/>
                <p:cNvGrpSpPr/>
                <p:nvPr/>
              </p:nvGrpSpPr>
              <p:grpSpPr>
                <a:xfrm>
                  <a:off x="2191729" y="1877878"/>
                  <a:ext cx="2195836" cy="3269516"/>
                  <a:chOff x="2191729" y="1877878"/>
                  <a:chExt cx="2195836" cy="3269516"/>
                </a:xfrm>
              </p:grpSpPr>
              <p:grpSp>
                <p:nvGrpSpPr>
                  <p:cNvPr id="766" name="Google Shape;766;p24"/>
                  <p:cNvGrpSpPr/>
                  <p:nvPr/>
                </p:nvGrpSpPr>
                <p:grpSpPr>
                  <a:xfrm>
                    <a:off x="2191729" y="4564243"/>
                    <a:ext cx="2195836" cy="583151"/>
                    <a:chOff x="1895596" y="4530014"/>
                    <a:chExt cx="2323636" cy="617091"/>
                  </a:xfrm>
                </p:grpSpPr>
                <p:grpSp>
                  <p:nvGrpSpPr>
                    <p:cNvPr id="767" name="Google Shape;767;p24"/>
                    <p:cNvGrpSpPr/>
                    <p:nvPr/>
                  </p:nvGrpSpPr>
                  <p:grpSpPr>
                    <a:xfrm>
                      <a:off x="1895596" y="4530014"/>
                      <a:ext cx="2323636" cy="617091"/>
                      <a:chOff x="1895596" y="4530014"/>
                      <a:chExt cx="2323636" cy="617091"/>
                    </a:xfrm>
                  </p:grpSpPr>
                  <p:sp>
                    <p:nvSpPr>
                      <p:cNvPr id="768" name="Google Shape;768;p24"/>
                      <p:cNvSpPr/>
                      <p:nvPr/>
                    </p:nvSpPr>
                    <p:spPr>
                      <a:xfrm>
                        <a:off x="1895596" y="4530014"/>
                        <a:ext cx="2323636" cy="617091"/>
                      </a:xfrm>
                      <a:custGeom>
                        <a:avLst/>
                        <a:gdLst/>
                        <a:ahLst/>
                        <a:cxnLst/>
                        <a:rect l="l" t="t" r="r" b="b"/>
                        <a:pathLst>
                          <a:path w="45163" h="11994" extrusionOk="0">
                            <a:moveTo>
                              <a:pt x="10" y="11980"/>
                            </a:moveTo>
                            <a:lnTo>
                              <a:pt x="10" y="11980"/>
                            </a:lnTo>
                            <a:cubicBezTo>
                              <a:pt x="3" y="11985"/>
                              <a:pt x="0" y="11989"/>
                              <a:pt x="2" y="11994"/>
                            </a:cubicBezTo>
                            <a:cubicBezTo>
                              <a:pt x="4" y="11989"/>
                              <a:pt x="7" y="11985"/>
                              <a:pt x="10" y="11980"/>
                            </a:cubicBezTo>
                            <a:close/>
                            <a:moveTo>
                              <a:pt x="15524" y="0"/>
                            </a:moveTo>
                            <a:cubicBezTo>
                              <a:pt x="15524" y="0"/>
                              <a:pt x="4448" y="4630"/>
                              <a:pt x="10" y="11980"/>
                            </a:cubicBezTo>
                            <a:lnTo>
                              <a:pt x="10" y="11980"/>
                            </a:lnTo>
                            <a:cubicBezTo>
                              <a:pt x="154" y="11890"/>
                              <a:pt x="2119" y="11859"/>
                              <a:pt x="4713" y="11859"/>
                            </a:cubicBezTo>
                            <a:cubicBezTo>
                              <a:pt x="10148" y="11859"/>
                              <a:pt x="18345" y="11994"/>
                              <a:pt x="18345" y="11994"/>
                            </a:cubicBezTo>
                            <a:lnTo>
                              <a:pt x="22579" y="4787"/>
                            </a:lnTo>
                            <a:lnTo>
                              <a:pt x="26814" y="11994"/>
                            </a:lnTo>
                            <a:cubicBezTo>
                              <a:pt x="26814" y="11994"/>
                              <a:pt x="35012" y="11859"/>
                              <a:pt x="40448" y="11859"/>
                            </a:cubicBezTo>
                            <a:cubicBezTo>
                              <a:pt x="43044" y="11859"/>
                              <a:pt x="45010" y="11890"/>
                              <a:pt x="45153" y="11981"/>
                            </a:cubicBezTo>
                            <a:lnTo>
                              <a:pt x="45153" y="11981"/>
                            </a:lnTo>
                            <a:cubicBezTo>
                              <a:pt x="40711" y="4630"/>
                              <a:pt x="29636" y="0"/>
                              <a:pt x="29636" y="0"/>
                            </a:cubicBezTo>
                            <a:lnTo>
                              <a:pt x="22579" y="3669"/>
                            </a:lnTo>
                            <a:lnTo>
                              <a:pt x="15524" y="0"/>
                            </a:lnTo>
                            <a:close/>
                            <a:moveTo>
                              <a:pt x="45153" y="11981"/>
                            </a:moveTo>
                            <a:lnTo>
                              <a:pt x="45153" y="11981"/>
                            </a:lnTo>
                            <a:cubicBezTo>
                              <a:pt x="45156" y="11985"/>
                              <a:pt x="45158" y="11989"/>
                              <a:pt x="45161" y="11994"/>
                            </a:cubicBezTo>
                            <a:cubicBezTo>
                              <a:pt x="45162" y="11989"/>
                              <a:pt x="45160" y="11985"/>
                              <a:pt x="45153" y="119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2942268" y="4541288"/>
                        <a:ext cx="229055" cy="171277"/>
                      </a:xfrm>
                      <a:custGeom>
                        <a:avLst/>
                        <a:gdLst/>
                        <a:ahLst/>
                        <a:cxnLst/>
                        <a:rect l="l" t="t" r="r" b="b"/>
                        <a:pathLst>
                          <a:path w="4452" h="3329" extrusionOk="0">
                            <a:moveTo>
                              <a:pt x="980" y="343"/>
                            </a:moveTo>
                            <a:cubicBezTo>
                              <a:pt x="1017" y="343"/>
                              <a:pt x="1058" y="349"/>
                              <a:pt x="1098" y="366"/>
                            </a:cubicBezTo>
                            <a:cubicBezTo>
                              <a:pt x="1378" y="477"/>
                              <a:pt x="1633" y="901"/>
                              <a:pt x="1768" y="1467"/>
                            </a:cubicBezTo>
                            <a:cubicBezTo>
                              <a:pt x="1879" y="1945"/>
                              <a:pt x="1903" y="2480"/>
                              <a:pt x="1913" y="2952"/>
                            </a:cubicBezTo>
                            <a:cubicBezTo>
                              <a:pt x="1563" y="2871"/>
                              <a:pt x="1226" y="2676"/>
                              <a:pt x="930" y="2369"/>
                            </a:cubicBezTo>
                            <a:cubicBezTo>
                              <a:pt x="640" y="2063"/>
                              <a:pt x="357" y="1541"/>
                              <a:pt x="435" y="993"/>
                            </a:cubicBezTo>
                            <a:cubicBezTo>
                              <a:pt x="475" y="723"/>
                              <a:pt x="607" y="501"/>
                              <a:pt x="789" y="396"/>
                            </a:cubicBezTo>
                            <a:cubicBezTo>
                              <a:pt x="836" y="370"/>
                              <a:pt x="903" y="343"/>
                              <a:pt x="980" y="343"/>
                            </a:cubicBezTo>
                            <a:close/>
                            <a:moveTo>
                              <a:pt x="3713" y="581"/>
                            </a:moveTo>
                            <a:cubicBezTo>
                              <a:pt x="3758" y="581"/>
                              <a:pt x="3794" y="595"/>
                              <a:pt x="3831" y="622"/>
                            </a:cubicBezTo>
                            <a:cubicBezTo>
                              <a:pt x="4016" y="763"/>
                              <a:pt x="4101" y="1224"/>
                              <a:pt x="4013" y="1608"/>
                            </a:cubicBezTo>
                            <a:cubicBezTo>
                              <a:pt x="3943" y="1931"/>
                              <a:pt x="3768" y="2225"/>
                              <a:pt x="3498" y="2474"/>
                            </a:cubicBezTo>
                            <a:cubicBezTo>
                              <a:pt x="3132" y="2817"/>
                              <a:pt x="2711" y="2989"/>
                              <a:pt x="2287" y="2992"/>
                            </a:cubicBezTo>
                            <a:cubicBezTo>
                              <a:pt x="2472" y="2161"/>
                              <a:pt x="2818" y="1417"/>
                              <a:pt x="3263" y="895"/>
                            </a:cubicBezTo>
                            <a:cubicBezTo>
                              <a:pt x="3370" y="767"/>
                              <a:pt x="3556" y="581"/>
                              <a:pt x="3713" y="581"/>
                            </a:cubicBezTo>
                            <a:close/>
                            <a:moveTo>
                              <a:pt x="981" y="1"/>
                            </a:moveTo>
                            <a:cubicBezTo>
                              <a:pt x="859" y="1"/>
                              <a:pt x="735" y="36"/>
                              <a:pt x="617" y="104"/>
                            </a:cubicBezTo>
                            <a:cubicBezTo>
                              <a:pt x="348" y="258"/>
                              <a:pt x="152" y="572"/>
                              <a:pt x="98" y="945"/>
                            </a:cubicBezTo>
                            <a:cubicBezTo>
                              <a:pt x="1" y="1615"/>
                              <a:pt x="337" y="2242"/>
                              <a:pt x="684" y="2605"/>
                            </a:cubicBezTo>
                            <a:cubicBezTo>
                              <a:pt x="1145" y="3086"/>
                              <a:pt x="1711" y="3328"/>
                              <a:pt x="2273" y="3328"/>
                            </a:cubicBezTo>
                            <a:cubicBezTo>
                              <a:pt x="2784" y="3328"/>
                              <a:pt x="3296" y="3130"/>
                              <a:pt x="3730" y="2726"/>
                            </a:cubicBezTo>
                            <a:cubicBezTo>
                              <a:pt x="4054" y="2427"/>
                              <a:pt x="4259" y="2073"/>
                              <a:pt x="4347" y="1683"/>
                            </a:cubicBezTo>
                            <a:cubicBezTo>
                              <a:pt x="4451" y="1224"/>
                              <a:pt x="4364" y="602"/>
                              <a:pt x="4041" y="353"/>
                            </a:cubicBezTo>
                            <a:cubicBezTo>
                              <a:pt x="3979" y="304"/>
                              <a:pt x="3868" y="241"/>
                              <a:pt x="3718" y="241"/>
                            </a:cubicBezTo>
                            <a:cubicBezTo>
                              <a:pt x="3533" y="241"/>
                              <a:pt x="3289" y="337"/>
                              <a:pt x="3003" y="673"/>
                            </a:cubicBezTo>
                            <a:cubicBezTo>
                              <a:pt x="2683" y="1050"/>
                              <a:pt x="2411" y="1527"/>
                              <a:pt x="2209" y="2066"/>
                            </a:cubicBezTo>
                            <a:cubicBezTo>
                              <a:pt x="2186" y="1838"/>
                              <a:pt x="2152" y="1608"/>
                              <a:pt x="2098" y="1389"/>
                            </a:cubicBezTo>
                            <a:cubicBezTo>
                              <a:pt x="1940" y="707"/>
                              <a:pt x="1613" y="205"/>
                              <a:pt x="1226" y="50"/>
                            </a:cubicBezTo>
                            <a:cubicBezTo>
                              <a:pt x="1147" y="17"/>
                              <a:pt x="1065"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4"/>
                    <p:cNvSpPr/>
                    <p:nvPr/>
                  </p:nvSpPr>
                  <p:spPr>
                    <a:xfrm>
                      <a:off x="2099585" y="4643517"/>
                      <a:ext cx="536572" cy="411240"/>
                    </a:xfrm>
                    <a:custGeom>
                      <a:avLst/>
                      <a:gdLst/>
                      <a:ahLst/>
                      <a:cxnLst/>
                      <a:rect l="l" t="t" r="r" b="b"/>
                      <a:pathLst>
                        <a:path w="10429" h="7993" extrusionOk="0">
                          <a:moveTo>
                            <a:pt x="9796" y="0"/>
                          </a:moveTo>
                          <a:cubicBezTo>
                            <a:pt x="9754" y="0"/>
                            <a:pt x="9709" y="7"/>
                            <a:pt x="9664" y="22"/>
                          </a:cubicBezTo>
                          <a:cubicBezTo>
                            <a:pt x="5873" y="1268"/>
                            <a:pt x="2480" y="4260"/>
                            <a:pt x="177" y="7441"/>
                          </a:cubicBezTo>
                          <a:cubicBezTo>
                            <a:pt x="0" y="7689"/>
                            <a:pt x="264" y="7992"/>
                            <a:pt x="514" y="7992"/>
                          </a:cubicBezTo>
                          <a:cubicBezTo>
                            <a:pt x="597" y="7992"/>
                            <a:pt x="679" y="7959"/>
                            <a:pt x="743" y="7879"/>
                          </a:cubicBezTo>
                          <a:cubicBezTo>
                            <a:pt x="1982" y="6341"/>
                            <a:pt x="3409" y="4930"/>
                            <a:pt x="4988" y="3742"/>
                          </a:cubicBezTo>
                          <a:cubicBezTo>
                            <a:pt x="6564" y="2560"/>
                            <a:pt x="8270" y="1742"/>
                            <a:pt x="10013" y="853"/>
                          </a:cubicBezTo>
                          <a:cubicBezTo>
                            <a:pt x="10429" y="643"/>
                            <a:pt x="10207" y="0"/>
                            <a:pt x="9796"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2688213" y="4609612"/>
                      <a:ext cx="60454" cy="46819"/>
                    </a:xfrm>
                    <a:custGeom>
                      <a:avLst/>
                      <a:gdLst/>
                      <a:ahLst/>
                      <a:cxnLst/>
                      <a:rect l="l" t="t" r="r" b="b"/>
                      <a:pathLst>
                        <a:path w="1175" h="910" extrusionOk="0">
                          <a:moveTo>
                            <a:pt x="589" y="1"/>
                          </a:moveTo>
                          <a:cubicBezTo>
                            <a:pt x="3" y="1"/>
                            <a:pt x="0" y="910"/>
                            <a:pt x="589" y="910"/>
                          </a:cubicBezTo>
                          <a:cubicBezTo>
                            <a:pt x="1172" y="910"/>
                            <a:pt x="1175" y="1"/>
                            <a:pt x="589"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4"/>
                  <p:cNvGrpSpPr/>
                  <p:nvPr/>
                </p:nvGrpSpPr>
                <p:grpSpPr>
                  <a:xfrm>
                    <a:off x="2387368" y="1877878"/>
                    <a:ext cx="1759518" cy="1181262"/>
                    <a:chOff x="2387368" y="1877878"/>
                    <a:chExt cx="1759518" cy="1181262"/>
                  </a:xfrm>
                </p:grpSpPr>
                <p:grpSp>
                  <p:nvGrpSpPr>
                    <p:cNvPr id="773" name="Google Shape;773;p24"/>
                    <p:cNvGrpSpPr/>
                    <p:nvPr/>
                  </p:nvGrpSpPr>
                  <p:grpSpPr>
                    <a:xfrm>
                      <a:off x="2387368" y="1877878"/>
                      <a:ext cx="1759518" cy="1181262"/>
                      <a:chOff x="2102621" y="1687300"/>
                      <a:chExt cx="1861924" cy="1250013"/>
                    </a:xfrm>
                  </p:grpSpPr>
                  <p:sp>
                    <p:nvSpPr>
                      <p:cNvPr id="774" name="Google Shape;774;p24"/>
                      <p:cNvSpPr/>
                      <p:nvPr/>
                    </p:nvSpPr>
                    <p:spPr>
                      <a:xfrm>
                        <a:off x="2102621" y="2703781"/>
                        <a:ext cx="1861924" cy="233532"/>
                      </a:xfrm>
                      <a:custGeom>
                        <a:avLst/>
                        <a:gdLst/>
                        <a:ahLst/>
                        <a:cxnLst/>
                        <a:rect l="l" t="t" r="r" b="b"/>
                        <a:pathLst>
                          <a:path w="36189" h="4539" extrusionOk="0">
                            <a:moveTo>
                              <a:pt x="18094" y="0"/>
                            </a:moveTo>
                            <a:cubicBezTo>
                              <a:pt x="8104" y="0"/>
                              <a:pt x="1" y="1017"/>
                              <a:pt x="1" y="2270"/>
                            </a:cubicBezTo>
                            <a:cubicBezTo>
                              <a:pt x="1" y="3522"/>
                              <a:pt x="8104" y="4538"/>
                              <a:pt x="18094" y="4538"/>
                            </a:cubicBezTo>
                            <a:cubicBezTo>
                              <a:pt x="28089" y="4538"/>
                              <a:pt x="36189" y="3522"/>
                              <a:pt x="36189" y="2270"/>
                            </a:cubicBezTo>
                            <a:cubicBezTo>
                              <a:pt x="36189" y="1017"/>
                              <a:pt x="28089" y="0"/>
                              <a:pt x="18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2535770" y="1687300"/>
                        <a:ext cx="995815" cy="1156699"/>
                      </a:xfrm>
                      <a:custGeom>
                        <a:avLst/>
                        <a:gdLst/>
                        <a:ahLst/>
                        <a:cxnLst/>
                        <a:rect l="l" t="t" r="r" b="b"/>
                        <a:pathLst>
                          <a:path w="19355" h="22482" extrusionOk="0">
                            <a:moveTo>
                              <a:pt x="3024" y="0"/>
                            </a:moveTo>
                            <a:lnTo>
                              <a:pt x="0" y="21673"/>
                            </a:lnTo>
                            <a:cubicBezTo>
                              <a:pt x="3111" y="22212"/>
                              <a:pt x="6190" y="22481"/>
                              <a:pt x="9239" y="22481"/>
                            </a:cubicBezTo>
                            <a:cubicBezTo>
                              <a:pt x="12649" y="22481"/>
                              <a:pt x="16020" y="22144"/>
                              <a:pt x="19354" y="21471"/>
                            </a:cubicBezTo>
                            <a:lnTo>
                              <a:pt x="154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2535770" y="2395755"/>
                        <a:ext cx="995815" cy="448232"/>
                      </a:xfrm>
                      <a:custGeom>
                        <a:avLst/>
                        <a:gdLst/>
                        <a:ahLst/>
                        <a:cxnLst/>
                        <a:rect l="l" t="t" r="r" b="b"/>
                        <a:pathLst>
                          <a:path w="19355" h="8712" extrusionOk="0">
                            <a:moveTo>
                              <a:pt x="9478" y="1"/>
                            </a:moveTo>
                            <a:cubicBezTo>
                              <a:pt x="5498" y="1"/>
                              <a:pt x="2510" y="643"/>
                              <a:pt x="954" y="1073"/>
                            </a:cubicBezTo>
                            <a:lnTo>
                              <a:pt x="0" y="7903"/>
                            </a:lnTo>
                            <a:cubicBezTo>
                              <a:pt x="3111" y="8442"/>
                              <a:pt x="6190" y="8711"/>
                              <a:pt x="9239" y="8711"/>
                            </a:cubicBezTo>
                            <a:cubicBezTo>
                              <a:pt x="12649" y="8711"/>
                              <a:pt x="16020" y="8374"/>
                              <a:pt x="19354" y="7701"/>
                            </a:cubicBezTo>
                            <a:lnTo>
                              <a:pt x="18058" y="975"/>
                            </a:lnTo>
                            <a:cubicBezTo>
                              <a:pt x="14878" y="255"/>
                              <a:pt x="11982" y="1"/>
                              <a:pt x="9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2872812" y="2345952"/>
                        <a:ext cx="321665" cy="394261"/>
                      </a:xfrm>
                      <a:custGeom>
                        <a:avLst/>
                        <a:gdLst/>
                        <a:ahLst/>
                        <a:cxnLst/>
                        <a:rect l="l" t="t" r="r" b="b"/>
                        <a:pathLst>
                          <a:path w="6252" h="7663" extrusionOk="0">
                            <a:moveTo>
                              <a:pt x="3124" y="1344"/>
                            </a:moveTo>
                            <a:cubicBezTo>
                              <a:pt x="4243" y="1344"/>
                              <a:pt x="5155" y="2256"/>
                              <a:pt x="5155" y="3374"/>
                            </a:cubicBezTo>
                            <a:lnTo>
                              <a:pt x="5155" y="4289"/>
                            </a:lnTo>
                            <a:cubicBezTo>
                              <a:pt x="5155" y="5407"/>
                              <a:pt x="4243" y="6319"/>
                              <a:pt x="3124" y="6319"/>
                            </a:cubicBezTo>
                            <a:cubicBezTo>
                              <a:pt x="2010" y="6319"/>
                              <a:pt x="1095" y="5407"/>
                              <a:pt x="1095" y="4289"/>
                            </a:cubicBezTo>
                            <a:lnTo>
                              <a:pt x="1095" y="3374"/>
                            </a:lnTo>
                            <a:cubicBezTo>
                              <a:pt x="1095" y="2256"/>
                              <a:pt x="2010" y="1344"/>
                              <a:pt x="3124" y="1344"/>
                            </a:cubicBezTo>
                            <a:close/>
                            <a:moveTo>
                              <a:pt x="3124" y="1"/>
                            </a:moveTo>
                            <a:cubicBezTo>
                              <a:pt x="1408" y="1"/>
                              <a:pt x="1" y="1408"/>
                              <a:pt x="1" y="3125"/>
                            </a:cubicBezTo>
                            <a:lnTo>
                              <a:pt x="1" y="4535"/>
                            </a:lnTo>
                            <a:cubicBezTo>
                              <a:pt x="1" y="6255"/>
                              <a:pt x="1408" y="7662"/>
                              <a:pt x="3124" y="7662"/>
                            </a:cubicBezTo>
                            <a:cubicBezTo>
                              <a:pt x="4845" y="7662"/>
                              <a:pt x="6252" y="6255"/>
                              <a:pt x="6252" y="4535"/>
                            </a:cubicBezTo>
                            <a:lnTo>
                              <a:pt x="6252" y="3125"/>
                            </a:lnTo>
                            <a:cubicBezTo>
                              <a:pt x="6252" y="1408"/>
                              <a:pt x="4845" y="1"/>
                              <a:pt x="3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2666502" y="1857442"/>
                        <a:ext cx="98630" cy="528340"/>
                      </a:xfrm>
                      <a:custGeom>
                        <a:avLst/>
                        <a:gdLst/>
                        <a:ahLst/>
                        <a:cxnLst/>
                        <a:rect l="l" t="t" r="r" b="b"/>
                        <a:pathLst>
                          <a:path w="1917" h="10269" extrusionOk="0">
                            <a:moveTo>
                              <a:pt x="1477" y="0"/>
                            </a:moveTo>
                            <a:cubicBezTo>
                              <a:pt x="1390" y="0"/>
                              <a:pt x="1306" y="45"/>
                              <a:pt x="1253" y="154"/>
                            </a:cubicBezTo>
                            <a:cubicBezTo>
                              <a:pt x="934" y="827"/>
                              <a:pt x="873" y="1655"/>
                              <a:pt x="765" y="2389"/>
                            </a:cubicBezTo>
                            <a:cubicBezTo>
                              <a:pt x="641" y="3207"/>
                              <a:pt x="526" y="4032"/>
                              <a:pt x="429" y="4853"/>
                            </a:cubicBezTo>
                            <a:cubicBezTo>
                              <a:pt x="223" y="6564"/>
                              <a:pt x="96" y="8284"/>
                              <a:pt x="8" y="10007"/>
                            </a:cubicBezTo>
                            <a:cubicBezTo>
                              <a:pt x="1" y="10172"/>
                              <a:pt x="153" y="10268"/>
                              <a:pt x="296" y="10268"/>
                            </a:cubicBezTo>
                            <a:cubicBezTo>
                              <a:pt x="408" y="10268"/>
                              <a:pt x="514" y="10209"/>
                              <a:pt x="534" y="10078"/>
                            </a:cubicBezTo>
                            <a:cubicBezTo>
                              <a:pt x="765" y="8422"/>
                              <a:pt x="1011" y="6769"/>
                              <a:pt x="1247" y="5112"/>
                            </a:cubicBezTo>
                            <a:cubicBezTo>
                              <a:pt x="1358" y="4331"/>
                              <a:pt x="1459" y="3548"/>
                              <a:pt x="1570" y="2763"/>
                            </a:cubicBezTo>
                            <a:cubicBezTo>
                              <a:pt x="1685" y="1985"/>
                              <a:pt x="1917" y="1087"/>
                              <a:pt x="1816" y="305"/>
                            </a:cubicBezTo>
                            <a:cubicBezTo>
                              <a:pt x="1797" y="140"/>
                              <a:pt x="1631" y="0"/>
                              <a:pt x="1477"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2228876" y="2748748"/>
                        <a:ext cx="269752" cy="82886"/>
                      </a:xfrm>
                      <a:custGeom>
                        <a:avLst/>
                        <a:gdLst/>
                        <a:ahLst/>
                        <a:cxnLst/>
                        <a:rect l="l" t="t" r="r" b="b"/>
                        <a:pathLst>
                          <a:path w="5243" h="1611" extrusionOk="0">
                            <a:moveTo>
                              <a:pt x="4632" y="1"/>
                            </a:moveTo>
                            <a:cubicBezTo>
                              <a:pt x="3877" y="1"/>
                              <a:pt x="3125" y="95"/>
                              <a:pt x="2377" y="184"/>
                            </a:cubicBezTo>
                            <a:cubicBezTo>
                              <a:pt x="1744" y="257"/>
                              <a:pt x="1094" y="302"/>
                              <a:pt x="526" y="605"/>
                            </a:cubicBezTo>
                            <a:cubicBezTo>
                              <a:pt x="0" y="879"/>
                              <a:pt x="309" y="1611"/>
                              <a:pt x="822" y="1611"/>
                            </a:cubicBezTo>
                            <a:cubicBezTo>
                              <a:pt x="862" y="1611"/>
                              <a:pt x="902" y="1607"/>
                              <a:pt x="943" y="1598"/>
                            </a:cubicBezTo>
                            <a:cubicBezTo>
                              <a:pt x="2246" y="1308"/>
                              <a:pt x="3606" y="1119"/>
                              <a:pt x="4875" y="692"/>
                            </a:cubicBezTo>
                            <a:cubicBezTo>
                              <a:pt x="5242" y="568"/>
                              <a:pt x="5188" y="5"/>
                              <a:pt x="4781" y="2"/>
                            </a:cubicBezTo>
                            <a:cubicBezTo>
                              <a:pt x="4731" y="1"/>
                              <a:pt x="4681" y="1"/>
                              <a:pt x="4632"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24"/>
                    <p:cNvSpPr/>
                    <p:nvPr/>
                  </p:nvSpPr>
                  <p:spPr>
                    <a:xfrm>
                      <a:off x="3273923" y="2662225"/>
                      <a:ext cx="122750" cy="40900"/>
                    </a:xfrm>
                    <a:custGeom>
                      <a:avLst/>
                      <a:gdLst/>
                      <a:ahLst/>
                      <a:cxnLst/>
                      <a:rect l="l" t="t" r="r" b="b"/>
                      <a:pathLst>
                        <a:path w="4910" h="1636" extrusionOk="0">
                          <a:moveTo>
                            <a:pt x="3088" y="0"/>
                          </a:moveTo>
                          <a:cubicBezTo>
                            <a:pt x="2344" y="0"/>
                            <a:pt x="1605" y="76"/>
                            <a:pt x="866" y="218"/>
                          </a:cubicBezTo>
                          <a:cubicBezTo>
                            <a:pt x="1" y="383"/>
                            <a:pt x="296" y="1635"/>
                            <a:pt x="1098" y="1635"/>
                          </a:cubicBezTo>
                          <a:cubicBezTo>
                            <a:pt x="1148" y="1635"/>
                            <a:pt x="1199" y="1631"/>
                            <a:pt x="1253" y="1620"/>
                          </a:cubicBezTo>
                          <a:cubicBezTo>
                            <a:pt x="1856" y="1503"/>
                            <a:pt x="2460" y="1449"/>
                            <a:pt x="3067" y="1449"/>
                          </a:cubicBezTo>
                          <a:cubicBezTo>
                            <a:pt x="3369" y="1449"/>
                            <a:pt x="3671" y="1462"/>
                            <a:pt x="3974" y="1488"/>
                          </a:cubicBezTo>
                          <a:cubicBezTo>
                            <a:pt x="3998" y="1490"/>
                            <a:pt x="4022" y="1491"/>
                            <a:pt x="4044" y="1491"/>
                          </a:cubicBezTo>
                          <a:cubicBezTo>
                            <a:pt x="4909" y="1491"/>
                            <a:pt x="4877" y="107"/>
                            <a:pt x="3974" y="36"/>
                          </a:cubicBezTo>
                          <a:cubicBezTo>
                            <a:pt x="3678" y="12"/>
                            <a:pt x="3383" y="0"/>
                            <a:pt x="30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81" name="Google Shape;781;p24"/>
            <p:cNvGrpSpPr/>
            <p:nvPr/>
          </p:nvGrpSpPr>
          <p:grpSpPr>
            <a:xfrm>
              <a:off x="2110183" y="2653807"/>
              <a:ext cx="4923622" cy="2489064"/>
              <a:chOff x="0" y="2151396"/>
              <a:chExt cx="5768067" cy="2915961"/>
            </a:xfrm>
          </p:grpSpPr>
          <p:grpSp>
            <p:nvGrpSpPr>
              <p:cNvPr id="782" name="Google Shape;782;p24"/>
              <p:cNvGrpSpPr/>
              <p:nvPr/>
            </p:nvGrpSpPr>
            <p:grpSpPr>
              <a:xfrm>
                <a:off x="585459" y="2151396"/>
                <a:ext cx="4692680" cy="1471505"/>
                <a:chOff x="920109" y="2614921"/>
                <a:chExt cx="3939456" cy="1235313"/>
              </a:xfrm>
            </p:grpSpPr>
            <p:sp>
              <p:nvSpPr>
                <p:cNvPr id="783" name="Google Shape;783;p24"/>
                <p:cNvSpPr/>
                <p:nvPr/>
              </p:nvSpPr>
              <p:spPr>
                <a:xfrm>
                  <a:off x="3510550" y="2614921"/>
                  <a:ext cx="301350" cy="435850"/>
                </a:xfrm>
                <a:custGeom>
                  <a:avLst/>
                  <a:gdLst/>
                  <a:ahLst/>
                  <a:cxnLst/>
                  <a:rect l="l" t="t" r="r" b="b"/>
                  <a:pathLst>
                    <a:path w="12054" h="17434" extrusionOk="0">
                      <a:moveTo>
                        <a:pt x="11314" y="0"/>
                      </a:moveTo>
                      <a:cubicBezTo>
                        <a:pt x="11312" y="0"/>
                        <a:pt x="11309" y="0"/>
                        <a:pt x="11306" y="0"/>
                      </a:cubicBezTo>
                      <a:cubicBezTo>
                        <a:pt x="11227" y="3"/>
                        <a:pt x="11157" y="49"/>
                        <a:pt x="11091" y="96"/>
                      </a:cubicBezTo>
                      <a:cubicBezTo>
                        <a:pt x="8558" y="1875"/>
                        <a:pt x="7004" y="4947"/>
                        <a:pt x="7004" y="8036"/>
                      </a:cubicBezTo>
                      <a:cubicBezTo>
                        <a:pt x="6879" y="8501"/>
                        <a:pt x="6752" y="8961"/>
                        <a:pt x="6621" y="9417"/>
                      </a:cubicBezTo>
                      <a:cubicBezTo>
                        <a:pt x="6270" y="10628"/>
                        <a:pt x="5833" y="11805"/>
                        <a:pt x="5195" y="12880"/>
                      </a:cubicBezTo>
                      <a:cubicBezTo>
                        <a:pt x="5192" y="12869"/>
                        <a:pt x="5185" y="12860"/>
                        <a:pt x="5182" y="12850"/>
                      </a:cubicBezTo>
                      <a:cubicBezTo>
                        <a:pt x="5176" y="12877"/>
                        <a:pt x="5169" y="12903"/>
                        <a:pt x="5162" y="12933"/>
                      </a:cubicBezTo>
                      <a:cubicBezTo>
                        <a:pt x="5000" y="13204"/>
                        <a:pt x="4825" y="13472"/>
                        <a:pt x="4633" y="13730"/>
                      </a:cubicBezTo>
                      <a:cubicBezTo>
                        <a:pt x="4104" y="14437"/>
                        <a:pt x="3456" y="15062"/>
                        <a:pt x="2818" y="15671"/>
                      </a:cubicBezTo>
                      <a:cubicBezTo>
                        <a:pt x="2745" y="15740"/>
                        <a:pt x="2672" y="15810"/>
                        <a:pt x="2596" y="15876"/>
                      </a:cubicBezTo>
                      <a:cubicBezTo>
                        <a:pt x="2877" y="14507"/>
                        <a:pt x="2976" y="13101"/>
                        <a:pt x="2888" y="11706"/>
                      </a:cubicBezTo>
                      <a:cubicBezTo>
                        <a:pt x="2821" y="10674"/>
                        <a:pt x="2639" y="9609"/>
                        <a:pt x="2074" y="8743"/>
                      </a:cubicBezTo>
                      <a:cubicBezTo>
                        <a:pt x="2004" y="8637"/>
                        <a:pt x="1925" y="8532"/>
                        <a:pt x="1812" y="8485"/>
                      </a:cubicBezTo>
                      <a:cubicBezTo>
                        <a:pt x="1770" y="8468"/>
                        <a:pt x="1726" y="8461"/>
                        <a:pt x="1682" y="8461"/>
                      </a:cubicBezTo>
                      <a:cubicBezTo>
                        <a:pt x="1550" y="8461"/>
                        <a:pt x="1416" y="8529"/>
                        <a:pt x="1326" y="8631"/>
                      </a:cubicBezTo>
                      <a:cubicBezTo>
                        <a:pt x="1207" y="8766"/>
                        <a:pt x="1151" y="8941"/>
                        <a:pt x="1108" y="9116"/>
                      </a:cubicBezTo>
                      <a:cubicBezTo>
                        <a:pt x="824" y="10301"/>
                        <a:pt x="1019" y="11547"/>
                        <a:pt x="1350" y="12718"/>
                      </a:cubicBezTo>
                      <a:cubicBezTo>
                        <a:pt x="1667" y="13842"/>
                        <a:pt x="2107" y="14930"/>
                        <a:pt x="2381" y="16064"/>
                      </a:cubicBezTo>
                      <a:cubicBezTo>
                        <a:pt x="1763" y="16584"/>
                        <a:pt x="1072" y="16990"/>
                        <a:pt x="238" y="17060"/>
                      </a:cubicBezTo>
                      <a:cubicBezTo>
                        <a:pt x="0" y="17079"/>
                        <a:pt x="63" y="17434"/>
                        <a:pt x="290" y="17434"/>
                      </a:cubicBezTo>
                      <a:cubicBezTo>
                        <a:pt x="296" y="17434"/>
                        <a:pt x="302" y="17433"/>
                        <a:pt x="308" y="17433"/>
                      </a:cubicBezTo>
                      <a:cubicBezTo>
                        <a:pt x="1098" y="17367"/>
                        <a:pt x="1786" y="17016"/>
                        <a:pt x="2404" y="16544"/>
                      </a:cubicBezTo>
                      <a:cubicBezTo>
                        <a:pt x="2673" y="16568"/>
                        <a:pt x="2942" y="16580"/>
                        <a:pt x="3212" y="16580"/>
                      </a:cubicBezTo>
                      <a:cubicBezTo>
                        <a:pt x="5090" y="16580"/>
                        <a:pt x="6968" y="16003"/>
                        <a:pt x="8512" y="14930"/>
                      </a:cubicBezTo>
                      <a:cubicBezTo>
                        <a:pt x="8783" y="14742"/>
                        <a:pt x="9054" y="14523"/>
                        <a:pt x="9160" y="14215"/>
                      </a:cubicBezTo>
                      <a:cubicBezTo>
                        <a:pt x="8968" y="14052"/>
                        <a:pt x="8718" y="14005"/>
                        <a:pt x="8462" y="14005"/>
                      </a:cubicBezTo>
                      <a:cubicBezTo>
                        <a:pt x="8329" y="14005"/>
                        <a:pt x="8195" y="14018"/>
                        <a:pt x="8066" y="14034"/>
                      </a:cubicBezTo>
                      <a:cubicBezTo>
                        <a:pt x="6306" y="14262"/>
                        <a:pt x="4603" y="14917"/>
                        <a:pt x="3135" y="15915"/>
                      </a:cubicBezTo>
                      <a:cubicBezTo>
                        <a:pt x="3506" y="15565"/>
                        <a:pt x="3849" y="15191"/>
                        <a:pt x="4180" y="14841"/>
                      </a:cubicBezTo>
                      <a:cubicBezTo>
                        <a:pt x="4637" y="14358"/>
                        <a:pt x="5030" y="13838"/>
                        <a:pt x="5374" y="13293"/>
                      </a:cubicBezTo>
                      <a:cubicBezTo>
                        <a:pt x="7341" y="12823"/>
                        <a:pt x="9345" y="12298"/>
                        <a:pt x="10972" y="11108"/>
                      </a:cubicBezTo>
                      <a:cubicBezTo>
                        <a:pt x="11405" y="10790"/>
                        <a:pt x="11825" y="10403"/>
                        <a:pt x="11997" y="9893"/>
                      </a:cubicBezTo>
                      <a:cubicBezTo>
                        <a:pt x="12030" y="9788"/>
                        <a:pt x="12054" y="9669"/>
                        <a:pt x="12014" y="9566"/>
                      </a:cubicBezTo>
                      <a:cubicBezTo>
                        <a:pt x="11942" y="9383"/>
                        <a:pt x="11722" y="9331"/>
                        <a:pt x="11517" y="9331"/>
                      </a:cubicBezTo>
                      <a:cubicBezTo>
                        <a:pt x="11485" y="9331"/>
                        <a:pt x="11453" y="9332"/>
                        <a:pt x="11422" y="9335"/>
                      </a:cubicBezTo>
                      <a:cubicBezTo>
                        <a:pt x="10198" y="9417"/>
                        <a:pt x="9038" y="9957"/>
                        <a:pt x="8029" y="10658"/>
                      </a:cubicBezTo>
                      <a:cubicBezTo>
                        <a:pt x="7242" y="11203"/>
                        <a:pt x="6534" y="11851"/>
                        <a:pt x="5830" y="12506"/>
                      </a:cubicBezTo>
                      <a:cubicBezTo>
                        <a:pt x="6125" y="11947"/>
                        <a:pt x="6375" y="11362"/>
                        <a:pt x="6598" y="10751"/>
                      </a:cubicBezTo>
                      <a:cubicBezTo>
                        <a:pt x="6822" y="10119"/>
                        <a:pt x="7010" y="9470"/>
                        <a:pt x="7193" y="8816"/>
                      </a:cubicBezTo>
                      <a:cubicBezTo>
                        <a:pt x="7983" y="7877"/>
                        <a:pt x="8740" y="6911"/>
                        <a:pt x="9458" y="5919"/>
                      </a:cubicBezTo>
                      <a:cubicBezTo>
                        <a:pt x="10625" y="4302"/>
                        <a:pt x="11736" y="2464"/>
                        <a:pt x="11620" y="469"/>
                      </a:cubicBezTo>
                      <a:cubicBezTo>
                        <a:pt x="11607" y="264"/>
                        <a:pt x="11517" y="0"/>
                        <a:pt x="1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24"/>
                <p:cNvGrpSpPr/>
                <p:nvPr/>
              </p:nvGrpSpPr>
              <p:grpSpPr>
                <a:xfrm>
                  <a:off x="920109" y="3063618"/>
                  <a:ext cx="3939456" cy="786615"/>
                  <a:chOff x="920109" y="3063618"/>
                  <a:chExt cx="3939456" cy="786615"/>
                </a:xfrm>
              </p:grpSpPr>
              <p:sp>
                <p:nvSpPr>
                  <p:cNvPr id="785" name="Google Shape;785;p24"/>
                  <p:cNvSpPr/>
                  <p:nvPr/>
                </p:nvSpPr>
                <p:spPr>
                  <a:xfrm>
                    <a:off x="920109" y="3063618"/>
                    <a:ext cx="720902" cy="538676"/>
                  </a:xfrm>
                  <a:custGeom>
                    <a:avLst/>
                    <a:gdLst/>
                    <a:ahLst/>
                    <a:cxnLst/>
                    <a:rect l="l" t="t" r="r" b="b"/>
                    <a:pathLst>
                      <a:path w="30729" h="22959" extrusionOk="0">
                        <a:moveTo>
                          <a:pt x="7673" y="9815"/>
                        </a:moveTo>
                        <a:cubicBezTo>
                          <a:pt x="9964" y="9815"/>
                          <a:pt x="11412" y="11837"/>
                          <a:pt x="11554" y="13987"/>
                        </a:cubicBezTo>
                        <a:cubicBezTo>
                          <a:pt x="11648" y="15462"/>
                          <a:pt x="11241" y="16906"/>
                          <a:pt x="10494" y="18159"/>
                        </a:cubicBezTo>
                        <a:cubicBezTo>
                          <a:pt x="10450" y="18151"/>
                          <a:pt x="10406" y="18145"/>
                          <a:pt x="10363" y="18138"/>
                        </a:cubicBezTo>
                        <a:cubicBezTo>
                          <a:pt x="8178" y="17731"/>
                          <a:pt x="6013" y="16394"/>
                          <a:pt x="5172" y="14260"/>
                        </a:cubicBezTo>
                        <a:cubicBezTo>
                          <a:pt x="4387" y="12270"/>
                          <a:pt x="5152" y="9877"/>
                          <a:pt x="7572" y="9817"/>
                        </a:cubicBezTo>
                        <a:cubicBezTo>
                          <a:pt x="7606" y="9816"/>
                          <a:pt x="7640" y="9815"/>
                          <a:pt x="7673" y="9815"/>
                        </a:cubicBezTo>
                        <a:close/>
                        <a:moveTo>
                          <a:pt x="27686" y="1"/>
                        </a:moveTo>
                        <a:cubicBezTo>
                          <a:pt x="24830" y="1"/>
                          <a:pt x="22130" y="1797"/>
                          <a:pt x="20963" y="4545"/>
                        </a:cubicBezTo>
                        <a:cubicBezTo>
                          <a:pt x="19320" y="8416"/>
                          <a:pt x="20162" y="13283"/>
                          <a:pt x="16758" y="16320"/>
                        </a:cubicBezTo>
                        <a:cubicBezTo>
                          <a:pt x="15366" y="17561"/>
                          <a:pt x="13551" y="18256"/>
                          <a:pt x="11702" y="18256"/>
                        </a:cubicBezTo>
                        <a:cubicBezTo>
                          <a:pt x="11625" y="18256"/>
                          <a:pt x="11548" y="18255"/>
                          <a:pt x="11470" y="18252"/>
                        </a:cubicBezTo>
                        <a:cubicBezTo>
                          <a:pt x="11743" y="17755"/>
                          <a:pt x="11968" y="17229"/>
                          <a:pt x="12133" y="16681"/>
                        </a:cubicBezTo>
                        <a:cubicBezTo>
                          <a:pt x="12790" y="14533"/>
                          <a:pt x="12554" y="11897"/>
                          <a:pt x="10914" y="10234"/>
                        </a:cubicBezTo>
                        <a:cubicBezTo>
                          <a:pt x="10078" y="9385"/>
                          <a:pt x="8851" y="8893"/>
                          <a:pt x="7645" y="8893"/>
                        </a:cubicBezTo>
                        <a:cubicBezTo>
                          <a:pt x="6837" y="8893"/>
                          <a:pt x="6039" y="9114"/>
                          <a:pt x="5374" y="9594"/>
                        </a:cubicBezTo>
                        <a:cubicBezTo>
                          <a:pt x="3589" y="10884"/>
                          <a:pt x="3654" y="13300"/>
                          <a:pt x="4546" y="15101"/>
                        </a:cubicBezTo>
                        <a:cubicBezTo>
                          <a:pt x="5565" y="17158"/>
                          <a:pt x="7713" y="18525"/>
                          <a:pt x="9928" y="18990"/>
                        </a:cubicBezTo>
                        <a:cubicBezTo>
                          <a:pt x="9535" y="19498"/>
                          <a:pt x="9083" y="19963"/>
                          <a:pt x="8588" y="20367"/>
                        </a:cubicBezTo>
                        <a:cubicBezTo>
                          <a:pt x="7112" y="21567"/>
                          <a:pt x="5360" y="22085"/>
                          <a:pt x="3564" y="22085"/>
                        </a:cubicBezTo>
                        <a:cubicBezTo>
                          <a:pt x="2545" y="22085"/>
                          <a:pt x="1513" y="21919"/>
                          <a:pt x="509" y="21616"/>
                        </a:cubicBezTo>
                        <a:cubicBezTo>
                          <a:pt x="482" y="21607"/>
                          <a:pt x="455" y="21604"/>
                          <a:pt x="429" y="21604"/>
                        </a:cubicBezTo>
                        <a:cubicBezTo>
                          <a:pt x="158" y="21604"/>
                          <a:pt x="0" y="22022"/>
                          <a:pt x="281" y="22161"/>
                        </a:cubicBezTo>
                        <a:cubicBezTo>
                          <a:pt x="1389" y="22708"/>
                          <a:pt x="2555" y="22958"/>
                          <a:pt x="3708" y="22958"/>
                        </a:cubicBezTo>
                        <a:cubicBezTo>
                          <a:pt x="6525" y="22958"/>
                          <a:pt x="9268" y="21465"/>
                          <a:pt x="10918" y="19141"/>
                        </a:cubicBezTo>
                        <a:cubicBezTo>
                          <a:pt x="11177" y="19164"/>
                          <a:pt x="11436" y="19176"/>
                          <a:pt x="11694" y="19176"/>
                        </a:cubicBezTo>
                        <a:cubicBezTo>
                          <a:pt x="13598" y="19176"/>
                          <a:pt x="15451" y="18546"/>
                          <a:pt x="16984" y="17354"/>
                        </a:cubicBezTo>
                        <a:cubicBezTo>
                          <a:pt x="18906" y="15859"/>
                          <a:pt x="19889" y="13718"/>
                          <a:pt x="20394" y="11385"/>
                        </a:cubicBezTo>
                        <a:cubicBezTo>
                          <a:pt x="20963" y="8743"/>
                          <a:pt x="20997" y="5766"/>
                          <a:pt x="22586" y="3471"/>
                        </a:cubicBezTo>
                        <a:cubicBezTo>
                          <a:pt x="23772" y="1757"/>
                          <a:pt x="25728" y="884"/>
                          <a:pt x="27720" y="884"/>
                        </a:cubicBezTo>
                        <a:cubicBezTo>
                          <a:pt x="28498" y="884"/>
                          <a:pt x="29282" y="1017"/>
                          <a:pt x="30028" y="1286"/>
                        </a:cubicBezTo>
                        <a:cubicBezTo>
                          <a:pt x="30069" y="1300"/>
                          <a:pt x="30108" y="1307"/>
                          <a:pt x="30146" y="1307"/>
                        </a:cubicBezTo>
                        <a:cubicBezTo>
                          <a:pt x="30509" y="1307"/>
                          <a:pt x="30729" y="703"/>
                          <a:pt x="30342" y="542"/>
                        </a:cubicBezTo>
                        <a:cubicBezTo>
                          <a:pt x="29469" y="173"/>
                          <a:pt x="28570" y="1"/>
                          <a:pt x="27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rot="746524">
                    <a:off x="4127790" y="3321346"/>
                    <a:ext cx="690336" cy="459922"/>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24"/>
                <p:cNvSpPr/>
                <p:nvPr/>
              </p:nvSpPr>
              <p:spPr>
                <a:xfrm>
                  <a:off x="1840882" y="2614921"/>
                  <a:ext cx="301375" cy="435850"/>
                </a:xfrm>
                <a:custGeom>
                  <a:avLst/>
                  <a:gdLst/>
                  <a:ahLst/>
                  <a:cxnLst/>
                  <a:rect l="l" t="t" r="r" b="b"/>
                  <a:pathLst>
                    <a:path w="12055" h="17434" extrusionOk="0">
                      <a:moveTo>
                        <a:pt x="743" y="0"/>
                      </a:moveTo>
                      <a:cubicBezTo>
                        <a:pt x="537" y="0"/>
                        <a:pt x="451" y="264"/>
                        <a:pt x="437" y="469"/>
                      </a:cubicBezTo>
                      <a:cubicBezTo>
                        <a:pt x="318" y="2464"/>
                        <a:pt x="1432" y="4302"/>
                        <a:pt x="2600" y="5919"/>
                      </a:cubicBezTo>
                      <a:cubicBezTo>
                        <a:pt x="3317" y="6911"/>
                        <a:pt x="4074" y="7877"/>
                        <a:pt x="4865" y="8816"/>
                      </a:cubicBezTo>
                      <a:cubicBezTo>
                        <a:pt x="5043" y="9470"/>
                        <a:pt x="5235" y="10119"/>
                        <a:pt x="5460" y="10751"/>
                      </a:cubicBezTo>
                      <a:cubicBezTo>
                        <a:pt x="5678" y="11362"/>
                        <a:pt x="5933" y="11947"/>
                        <a:pt x="6227" y="12506"/>
                      </a:cubicBezTo>
                      <a:cubicBezTo>
                        <a:pt x="5523" y="11851"/>
                        <a:pt x="4812" y="11203"/>
                        <a:pt x="4025" y="10658"/>
                      </a:cubicBezTo>
                      <a:cubicBezTo>
                        <a:pt x="3016" y="9957"/>
                        <a:pt x="1859" y="9417"/>
                        <a:pt x="632" y="9335"/>
                      </a:cubicBezTo>
                      <a:cubicBezTo>
                        <a:pt x="602" y="9332"/>
                        <a:pt x="570" y="9331"/>
                        <a:pt x="538" y="9331"/>
                      </a:cubicBezTo>
                      <a:cubicBezTo>
                        <a:pt x="334" y="9331"/>
                        <a:pt x="112" y="9383"/>
                        <a:pt x="44" y="9566"/>
                      </a:cubicBezTo>
                      <a:cubicBezTo>
                        <a:pt x="1" y="9669"/>
                        <a:pt x="24" y="9788"/>
                        <a:pt x="60" y="9893"/>
                      </a:cubicBezTo>
                      <a:cubicBezTo>
                        <a:pt x="232" y="10403"/>
                        <a:pt x="649" y="10790"/>
                        <a:pt x="1086" y="11108"/>
                      </a:cubicBezTo>
                      <a:cubicBezTo>
                        <a:pt x="2713" y="12298"/>
                        <a:pt x="4716" y="12823"/>
                        <a:pt x="6681" y="13293"/>
                      </a:cubicBezTo>
                      <a:cubicBezTo>
                        <a:pt x="7027" y="13838"/>
                        <a:pt x="7418" y="14358"/>
                        <a:pt x="7877" y="14841"/>
                      </a:cubicBezTo>
                      <a:cubicBezTo>
                        <a:pt x="8208" y="15191"/>
                        <a:pt x="8552" y="15565"/>
                        <a:pt x="8919" y="15915"/>
                      </a:cubicBezTo>
                      <a:cubicBezTo>
                        <a:pt x="7451" y="14917"/>
                        <a:pt x="5751" y="14262"/>
                        <a:pt x="3992" y="14034"/>
                      </a:cubicBezTo>
                      <a:cubicBezTo>
                        <a:pt x="3862" y="14018"/>
                        <a:pt x="3727" y="14005"/>
                        <a:pt x="3594" y="14005"/>
                      </a:cubicBezTo>
                      <a:cubicBezTo>
                        <a:pt x="3338" y="14005"/>
                        <a:pt x="3088" y="14052"/>
                        <a:pt x="2894" y="14215"/>
                      </a:cubicBezTo>
                      <a:cubicBezTo>
                        <a:pt x="3003" y="14523"/>
                        <a:pt x="3274" y="14742"/>
                        <a:pt x="3543" y="14930"/>
                      </a:cubicBezTo>
                      <a:cubicBezTo>
                        <a:pt x="5087" y="16003"/>
                        <a:pt x="6965" y="16580"/>
                        <a:pt x="8845" y="16580"/>
                      </a:cubicBezTo>
                      <a:cubicBezTo>
                        <a:pt x="9115" y="16580"/>
                        <a:pt x="9385" y="16568"/>
                        <a:pt x="9653" y="16544"/>
                      </a:cubicBezTo>
                      <a:cubicBezTo>
                        <a:pt x="10272" y="17016"/>
                        <a:pt x="10956" y="17367"/>
                        <a:pt x="11746" y="17433"/>
                      </a:cubicBezTo>
                      <a:cubicBezTo>
                        <a:pt x="11753" y="17433"/>
                        <a:pt x="11759" y="17434"/>
                        <a:pt x="11765" y="17434"/>
                      </a:cubicBezTo>
                      <a:cubicBezTo>
                        <a:pt x="11994" y="17434"/>
                        <a:pt x="12054" y="17079"/>
                        <a:pt x="11816" y="17060"/>
                      </a:cubicBezTo>
                      <a:cubicBezTo>
                        <a:pt x="10986" y="16990"/>
                        <a:pt x="10295" y="16584"/>
                        <a:pt x="9676" y="16064"/>
                      </a:cubicBezTo>
                      <a:cubicBezTo>
                        <a:pt x="9951" y="14930"/>
                        <a:pt x="10391" y="13842"/>
                        <a:pt x="10708" y="12718"/>
                      </a:cubicBezTo>
                      <a:cubicBezTo>
                        <a:pt x="11038" y="11547"/>
                        <a:pt x="11234" y="10301"/>
                        <a:pt x="10946" y="9116"/>
                      </a:cubicBezTo>
                      <a:cubicBezTo>
                        <a:pt x="10903" y="8941"/>
                        <a:pt x="10850" y="8766"/>
                        <a:pt x="10728" y="8631"/>
                      </a:cubicBezTo>
                      <a:cubicBezTo>
                        <a:pt x="10639" y="8529"/>
                        <a:pt x="10505" y="8461"/>
                        <a:pt x="10373" y="8461"/>
                      </a:cubicBezTo>
                      <a:cubicBezTo>
                        <a:pt x="10330" y="8461"/>
                        <a:pt x="10286" y="8468"/>
                        <a:pt x="10245" y="8485"/>
                      </a:cubicBezTo>
                      <a:cubicBezTo>
                        <a:pt x="10130" y="8532"/>
                        <a:pt x="10050" y="8637"/>
                        <a:pt x="9984" y="8743"/>
                      </a:cubicBezTo>
                      <a:cubicBezTo>
                        <a:pt x="9419" y="9609"/>
                        <a:pt x="9237" y="10674"/>
                        <a:pt x="9170" y="11706"/>
                      </a:cubicBezTo>
                      <a:cubicBezTo>
                        <a:pt x="9081" y="13101"/>
                        <a:pt x="9180" y="14507"/>
                        <a:pt x="9461" y="15876"/>
                      </a:cubicBezTo>
                      <a:cubicBezTo>
                        <a:pt x="9385" y="15810"/>
                        <a:pt x="9312" y="15740"/>
                        <a:pt x="9237" y="15671"/>
                      </a:cubicBezTo>
                      <a:cubicBezTo>
                        <a:pt x="8602" y="15062"/>
                        <a:pt x="7954" y="14437"/>
                        <a:pt x="7424" y="13730"/>
                      </a:cubicBezTo>
                      <a:cubicBezTo>
                        <a:pt x="7229" y="13472"/>
                        <a:pt x="7058" y="13204"/>
                        <a:pt x="6892" y="12933"/>
                      </a:cubicBezTo>
                      <a:cubicBezTo>
                        <a:pt x="6885" y="12903"/>
                        <a:pt x="6882" y="12877"/>
                        <a:pt x="6876" y="12850"/>
                      </a:cubicBezTo>
                      <a:cubicBezTo>
                        <a:pt x="6869" y="12860"/>
                        <a:pt x="6865" y="12869"/>
                        <a:pt x="6862" y="12880"/>
                      </a:cubicBezTo>
                      <a:cubicBezTo>
                        <a:pt x="6224" y="11805"/>
                        <a:pt x="5785" y="10628"/>
                        <a:pt x="5434" y="9417"/>
                      </a:cubicBezTo>
                      <a:cubicBezTo>
                        <a:pt x="5301" y="8961"/>
                        <a:pt x="5179" y="8501"/>
                        <a:pt x="5054" y="8036"/>
                      </a:cubicBezTo>
                      <a:cubicBezTo>
                        <a:pt x="5054" y="4947"/>
                        <a:pt x="3499" y="1875"/>
                        <a:pt x="967" y="96"/>
                      </a:cubicBezTo>
                      <a:cubicBezTo>
                        <a:pt x="900" y="49"/>
                        <a:pt x="831" y="3"/>
                        <a:pt x="751" y="0"/>
                      </a:cubicBezTo>
                      <a:cubicBezTo>
                        <a:pt x="749" y="0"/>
                        <a:pt x="746" y="0"/>
                        <a:pt x="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2145932" y="2677096"/>
                  <a:ext cx="218850" cy="333450"/>
                </a:xfrm>
                <a:custGeom>
                  <a:avLst/>
                  <a:gdLst/>
                  <a:ahLst/>
                  <a:cxnLst/>
                  <a:rect l="l" t="t" r="r" b="b"/>
                  <a:pathLst>
                    <a:path w="8754" h="13338" extrusionOk="0">
                      <a:moveTo>
                        <a:pt x="8548" y="1"/>
                      </a:moveTo>
                      <a:cubicBezTo>
                        <a:pt x="8471" y="1"/>
                        <a:pt x="8386" y="26"/>
                        <a:pt x="8317" y="59"/>
                      </a:cubicBezTo>
                      <a:cubicBezTo>
                        <a:pt x="7001" y="684"/>
                        <a:pt x="6217" y="2040"/>
                        <a:pt x="5592" y="3356"/>
                      </a:cubicBezTo>
                      <a:cubicBezTo>
                        <a:pt x="5212" y="4163"/>
                        <a:pt x="4858" y="4986"/>
                        <a:pt x="4538" y="5823"/>
                      </a:cubicBezTo>
                      <a:cubicBezTo>
                        <a:pt x="4184" y="6167"/>
                        <a:pt x="3833" y="6518"/>
                        <a:pt x="3509" y="6884"/>
                      </a:cubicBezTo>
                      <a:cubicBezTo>
                        <a:pt x="3195" y="7238"/>
                        <a:pt x="2911" y="7605"/>
                        <a:pt x="2656" y="7989"/>
                      </a:cubicBezTo>
                      <a:cubicBezTo>
                        <a:pt x="2828" y="7311"/>
                        <a:pt x="2993" y="6629"/>
                        <a:pt x="3066" y="5932"/>
                      </a:cubicBezTo>
                      <a:cubicBezTo>
                        <a:pt x="3158" y="5042"/>
                        <a:pt x="3096" y="4113"/>
                        <a:pt x="2719" y="3299"/>
                      </a:cubicBezTo>
                      <a:cubicBezTo>
                        <a:pt x="2654" y="3157"/>
                        <a:pt x="2542" y="3000"/>
                        <a:pt x="2392" y="3000"/>
                      </a:cubicBezTo>
                      <a:cubicBezTo>
                        <a:pt x="2382" y="3000"/>
                        <a:pt x="2372" y="3000"/>
                        <a:pt x="2362" y="3002"/>
                      </a:cubicBezTo>
                      <a:cubicBezTo>
                        <a:pt x="2282" y="3012"/>
                        <a:pt x="2216" y="3068"/>
                        <a:pt x="2160" y="3128"/>
                      </a:cubicBezTo>
                      <a:cubicBezTo>
                        <a:pt x="1896" y="3418"/>
                        <a:pt x="1797" y="3822"/>
                        <a:pt x="1743" y="4209"/>
                      </a:cubicBezTo>
                      <a:cubicBezTo>
                        <a:pt x="1554" y="5671"/>
                        <a:pt x="1922" y="7136"/>
                        <a:pt x="2312" y="8557"/>
                      </a:cubicBezTo>
                      <a:cubicBezTo>
                        <a:pt x="2084" y="8971"/>
                        <a:pt x="1892" y="9404"/>
                        <a:pt x="1743" y="9863"/>
                      </a:cubicBezTo>
                      <a:cubicBezTo>
                        <a:pt x="1634" y="10201"/>
                        <a:pt x="1519" y="10552"/>
                        <a:pt x="1423" y="10909"/>
                      </a:cubicBezTo>
                      <a:cubicBezTo>
                        <a:pt x="1545" y="9622"/>
                        <a:pt x="1366" y="8303"/>
                        <a:pt x="893" y="7099"/>
                      </a:cubicBezTo>
                      <a:cubicBezTo>
                        <a:pt x="791" y="6838"/>
                        <a:pt x="652" y="6560"/>
                        <a:pt x="394" y="6461"/>
                      </a:cubicBezTo>
                      <a:cubicBezTo>
                        <a:pt x="232" y="6637"/>
                        <a:pt x="189" y="6887"/>
                        <a:pt x="162" y="7125"/>
                      </a:cubicBezTo>
                      <a:cubicBezTo>
                        <a:pt x="1" y="8687"/>
                        <a:pt x="404" y="10297"/>
                        <a:pt x="1277" y="11600"/>
                      </a:cubicBezTo>
                      <a:cubicBezTo>
                        <a:pt x="1194" y="12162"/>
                        <a:pt x="1211" y="12724"/>
                        <a:pt x="1446" y="13250"/>
                      </a:cubicBezTo>
                      <a:cubicBezTo>
                        <a:pt x="1473" y="13311"/>
                        <a:pt x="1528" y="13337"/>
                        <a:pt x="1582" y="13337"/>
                      </a:cubicBezTo>
                      <a:cubicBezTo>
                        <a:pt x="1671" y="13337"/>
                        <a:pt x="1755" y="13267"/>
                        <a:pt x="1710" y="13164"/>
                      </a:cubicBezTo>
                      <a:cubicBezTo>
                        <a:pt x="1462" y="12609"/>
                        <a:pt x="1479" y="12023"/>
                        <a:pt x="1594" y="11448"/>
                      </a:cubicBezTo>
                      <a:cubicBezTo>
                        <a:pt x="2415" y="11223"/>
                        <a:pt x="3265" y="11121"/>
                        <a:pt x="4094" y="10928"/>
                      </a:cubicBezTo>
                      <a:cubicBezTo>
                        <a:pt x="4961" y="10730"/>
                        <a:pt x="5827" y="10416"/>
                        <a:pt x="6482" y="9817"/>
                      </a:cubicBezTo>
                      <a:cubicBezTo>
                        <a:pt x="6578" y="9728"/>
                        <a:pt x="6673" y="9629"/>
                        <a:pt x="6717" y="9506"/>
                      </a:cubicBezTo>
                      <a:cubicBezTo>
                        <a:pt x="6760" y="9384"/>
                        <a:pt x="6740" y="9229"/>
                        <a:pt x="6641" y="9146"/>
                      </a:cubicBezTo>
                      <a:cubicBezTo>
                        <a:pt x="6568" y="9090"/>
                        <a:pt x="6472" y="9077"/>
                        <a:pt x="6383" y="9070"/>
                      </a:cubicBezTo>
                      <a:cubicBezTo>
                        <a:pt x="6312" y="9065"/>
                        <a:pt x="6241" y="9062"/>
                        <a:pt x="6171" y="9062"/>
                      </a:cubicBezTo>
                      <a:cubicBezTo>
                        <a:pt x="5489" y="9062"/>
                        <a:pt x="4820" y="9299"/>
                        <a:pt x="4200" y="9593"/>
                      </a:cubicBezTo>
                      <a:cubicBezTo>
                        <a:pt x="3277" y="10022"/>
                        <a:pt x="2415" y="10581"/>
                        <a:pt x="1638" y="11243"/>
                      </a:cubicBezTo>
                      <a:cubicBezTo>
                        <a:pt x="1654" y="11170"/>
                        <a:pt x="1670" y="11101"/>
                        <a:pt x="1690" y="11028"/>
                      </a:cubicBezTo>
                      <a:cubicBezTo>
                        <a:pt x="1856" y="10406"/>
                        <a:pt x="2027" y="9771"/>
                        <a:pt x="2296" y="9186"/>
                      </a:cubicBezTo>
                      <a:cubicBezTo>
                        <a:pt x="2392" y="8971"/>
                        <a:pt x="2500" y="8766"/>
                        <a:pt x="2619" y="8564"/>
                      </a:cubicBezTo>
                      <a:cubicBezTo>
                        <a:pt x="2633" y="8551"/>
                        <a:pt x="2650" y="8537"/>
                        <a:pt x="2666" y="8525"/>
                      </a:cubicBezTo>
                      <a:cubicBezTo>
                        <a:pt x="2656" y="8525"/>
                        <a:pt x="2650" y="8528"/>
                        <a:pt x="2639" y="8528"/>
                      </a:cubicBezTo>
                      <a:cubicBezTo>
                        <a:pt x="3102" y="7741"/>
                        <a:pt x="3704" y="7046"/>
                        <a:pt x="4352" y="6399"/>
                      </a:cubicBezTo>
                      <a:cubicBezTo>
                        <a:pt x="4597" y="6153"/>
                        <a:pt x="4848" y="5912"/>
                        <a:pt x="5103" y="5668"/>
                      </a:cubicBezTo>
                      <a:cubicBezTo>
                        <a:pt x="7077" y="4583"/>
                        <a:pt x="8492" y="2510"/>
                        <a:pt x="8744" y="264"/>
                      </a:cubicBezTo>
                      <a:cubicBezTo>
                        <a:pt x="8747" y="208"/>
                        <a:pt x="8753" y="145"/>
                        <a:pt x="8727" y="96"/>
                      </a:cubicBezTo>
                      <a:cubicBezTo>
                        <a:pt x="8692" y="26"/>
                        <a:pt x="8624" y="1"/>
                        <a:pt x="8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4"/>
                <p:cNvSpPr/>
                <p:nvPr/>
              </p:nvSpPr>
              <p:spPr>
                <a:xfrm>
                  <a:off x="3288100" y="2677096"/>
                  <a:ext cx="218850" cy="333450"/>
                </a:xfrm>
                <a:custGeom>
                  <a:avLst/>
                  <a:gdLst/>
                  <a:ahLst/>
                  <a:cxnLst/>
                  <a:rect l="l" t="t" r="r" b="b"/>
                  <a:pathLst>
                    <a:path w="8754" h="13338" extrusionOk="0">
                      <a:moveTo>
                        <a:pt x="204" y="1"/>
                      </a:moveTo>
                      <a:cubicBezTo>
                        <a:pt x="127" y="1"/>
                        <a:pt x="59" y="26"/>
                        <a:pt x="27" y="96"/>
                      </a:cubicBezTo>
                      <a:cubicBezTo>
                        <a:pt x="0" y="145"/>
                        <a:pt x="4" y="208"/>
                        <a:pt x="10" y="264"/>
                      </a:cubicBezTo>
                      <a:cubicBezTo>
                        <a:pt x="258" y="2510"/>
                        <a:pt x="1676" y="4583"/>
                        <a:pt x="3651" y="5668"/>
                      </a:cubicBezTo>
                      <a:cubicBezTo>
                        <a:pt x="3902" y="5912"/>
                        <a:pt x="4157" y="6153"/>
                        <a:pt x="4401" y="6399"/>
                      </a:cubicBezTo>
                      <a:cubicBezTo>
                        <a:pt x="5049" y="7046"/>
                        <a:pt x="5648" y="7741"/>
                        <a:pt x="6111" y="8528"/>
                      </a:cubicBezTo>
                      <a:cubicBezTo>
                        <a:pt x="6104" y="8528"/>
                        <a:pt x="6095" y="8525"/>
                        <a:pt x="6087" y="8525"/>
                      </a:cubicBezTo>
                      <a:cubicBezTo>
                        <a:pt x="6104" y="8537"/>
                        <a:pt x="6118" y="8551"/>
                        <a:pt x="6134" y="8564"/>
                      </a:cubicBezTo>
                      <a:cubicBezTo>
                        <a:pt x="6250" y="8766"/>
                        <a:pt x="6362" y="8971"/>
                        <a:pt x="6458" y="9186"/>
                      </a:cubicBezTo>
                      <a:cubicBezTo>
                        <a:pt x="6726" y="9771"/>
                        <a:pt x="6894" y="10406"/>
                        <a:pt x="7064" y="11028"/>
                      </a:cubicBezTo>
                      <a:cubicBezTo>
                        <a:pt x="7079" y="11101"/>
                        <a:pt x="7096" y="11170"/>
                        <a:pt x="7116" y="11243"/>
                      </a:cubicBezTo>
                      <a:cubicBezTo>
                        <a:pt x="6339" y="10581"/>
                        <a:pt x="5472" y="10022"/>
                        <a:pt x="4550" y="9593"/>
                      </a:cubicBezTo>
                      <a:cubicBezTo>
                        <a:pt x="3930" y="9299"/>
                        <a:pt x="3264" y="9062"/>
                        <a:pt x="2583" y="9062"/>
                      </a:cubicBezTo>
                      <a:cubicBezTo>
                        <a:pt x="2512" y="9062"/>
                        <a:pt x="2442" y="9065"/>
                        <a:pt x="2371" y="9070"/>
                      </a:cubicBezTo>
                      <a:cubicBezTo>
                        <a:pt x="2278" y="9077"/>
                        <a:pt x="2183" y="9090"/>
                        <a:pt x="2113" y="9146"/>
                      </a:cubicBezTo>
                      <a:cubicBezTo>
                        <a:pt x="2011" y="9229"/>
                        <a:pt x="1991" y="9384"/>
                        <a:pt x="2037" y="9506"/>
                      </a:cubicBezTo>
                      <a:cubicBezTo>
                        <a:pt x="2080" y="9629"/>
                        <a:pt x="2172" y="9728"/>
                        <a:pt x="2272" y="9817"/>
                      </a:cubicBezTo>
                      <a:cubicBezTo>
                        <a:pt x="2926" y="10416"/>
                        <a:pt x="3793" y="10730"/>
                        <a:pt x="4656" y="10928"/>
                      </a:cubicBezTo>
                      <a:cubicBezTo>
                        <a:pt x="5486" y="11121"/>
                        <a:pt x="6336" y="11223"/>
                        <a:pt x="7159" y="11448"/>
                      </a:cubicBezTo>
                      <a:cubicBezTo>
                        <a:pt x="7275" y="12023"/>
                        <a:pt x="7291" y="12609"/>
                        <a:pt x="7044" y="13164"/>
                      </a:cubicBezTo>
                      <a:cubicBezTo>
                        <a:pt x="6998" y="13267"/>
                        <a:pt x="7083" y="13337"/>
                        <a:pt x="7171" y="13337"/>
                      </a:cubicBezTo>
                      <a:cubicBezTo>
                        <a:pt x="7224" y="13337"/>
                        <a:pt x="7278" y="13311"/>
                        <a:pt x="7305" y="13250"/>
                      </a:cubicBezTo>
                      <a:cubicBezTo>
                        <a:pt x="7543" y="12724"/>
                        <a:pt x="7560" y="12162"/>
                        <a:pt x="7473" y="11600"/>
                      </a:cubicBezTo>
                      <a:cubicBezTo>
                        <a:pt x="8349" y="10297"/>
                        <a:pt x="8753" y="8687"/>
                        <a:pt x="8587" y="7125"/>
                      </a:cubicBezTo>
                      <a:cubicBezTo>
                        <a:pt x="8564" y="6887"/>
                        <a:pt x="8518" y="6637"/>
                        <a:pt x="8360" y="6461"/>
                      </a:cubicBezTo>
                      <a:cubicBezTo>
                        <a:pt x="8098" y="6560"/>
                        <a:pt x="7963" y="6838"/>
                        <a:pt x="7860" y="7099"/>
                      </a:cubicBezTo>
                      <a:cubicBezTo>
                        <a:pt x="7387" y="8303"/>
                        <a:pt x="7209" y="9622"/>
                        <a:pt x="7328" y="10909"/>
                      </a:cubicBezTo>
                      <a:cubicBezTo>
                        <a:pt x="7235" y="10552"/>
                        <a:pt x="7116" y="10201"/>
                        <a:pt x="7010" y="9863"/>
                      </a:cubicBezTo>
                      <a:cubicBezTo>
                        <a:pt x="6861" y="9404"/>
                        <a:pt x="6667" y="8971"/>
                        <a:pt x="6441" y="8557"/>
                      </a:cubicBezTo>
                      <a:cubicBezTo>
                        <a:pt x="6829" y="7136"/>
                        <a:pt x="7198" y="5671"/>
                        <a:pt x="7007" y="4209"/>
                      </a:cubicBezTo>
                      <a:cubicBezTo>
                        <a:pt x="6957" y="3822"/>
                        <a:pt x="6858" y="3418"/>
                        <a:pt x="6591" y="3128"/>
                      </a:cubicBezTo>
                      <a:cubicBezTo>
                        <a:pt x="6537" y="3068"/>
                        <a:pt x="6471" y="3012"/>
                        <a:pt x="6389" y="3002"/>
                      </a:cubicBezTo>
                      <a:cubicBezTo>
                        <a:pt x="6379" y="3000"/>
                        <a:pt x="6369" y="3000"/>
                        <a:pt x="6359" y="3000"/>
                      </a:cubicBezTo>
                      <a:cubicBezTo>
                        <a:pt x="6209" y="3000"/>
                        <a:pt x="6100" y="3157"/>
                        <a:pt x="6035" y="3299"/>
                      </a:cubicBezTo>
                      <a:cubicBezTo>
                        <a:pt x="5658" y="4113"/>
                        <a:pt x="5591" y="5042"/>
                        <a:pt x="5687" y="5932"/>
                      </a:cubicBezTo>
                      <a:cubicBezTo>
                        <a:pt x="5760" y="6629"/>
                        <a:pt x="5925" y="7311"/>
                        <a:pt x="6098" y="7989"/>
                      </a:cubicBezTo>
                      <a:cubicBezTo>
                        <a:pt x="5843" y="7605"/>
                        <a:pt x="5556" y="7238"/>
                        <a:pt x="5245" y="6884"/>
                      </a:cubicBezTo>
                      <a:cubicBezTo>
                        <a:pt x="4921" y="6518"/>
                        <a:pt x="4570" y="6167"/>
                        <a:pt x="4216" y="5823"/>
                      </a:cubicBezTo>
                      <a:cubicBezTo>
                        <a:pt x="3892" y="4986"/>
                        <a:pt x="3541" y="4163"/>
                        <a:pt x="3158" y="3356"/>
                      </a:cubicBezTo>
                      <a:cubicBezTo>
                        <a:pt x="2536" y="2040"/>
                        <a:pt x="1749" y="684"/>
                        <a:pt x="437" y="59"/>
                      </a:cubicBezTo>
                      <a:cubicBezTo>
                        <a:pt x="367" y="26"/>
                        <a:pt x="281" y="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24"/>
              <p:cNvGrpSpPr/>
              <p:nvPr/>
            </p:nvGrpSpPr>
            <p:grpSpPr>
              <a:xfrm>
                <a:off x="0" y="3959133"/>
                <a:ext cx="5768067" cy="1108224"/>
                <a:chOff x="0" y="3959133"/>
                <a:chExt cx="5768067" cy="1108224"/>
              </a:xfrm>
            </p:grpSpPr>
            <p:sp>
              <p:nvSpPr>
                <p:cNvPr id="791" name="Google Shape;791;p24"/>
                <p:cNvSpPr/>
                <p:nvPr/>
              </p:nvSpPr>
              <p:spPr>
                <a:xfrm rot="-2639290">
                  <a:off x="5325275" y="4533748"/>
                  <a:ext cx="304181" cy="497802"/>
                </a:xfrm>
                <a:custGeom>
                  <a:avLst/>
                  <a:gdLst/>
                  <a:ahLst/>
                  <a:cxnLst/>
                  <a:rect l="l" t="t" r="r" b="b"/>
                  <a:pathLst>
                    <a:path w="6017" h="9847" extrusionOk="0">
                      <a:moveTo>
                        <a:pt x="5898" y="64"/>
                      </a:moveTo>
                      <a:cubicBezTo>
                        <a:pt x="4804" y="3834"/>
                        <a:pt x="3549" y="7426"/>
                        <a:pt x="84" y="9631"/>
                      </a:cubicBezTo>
                      <a:cubicBezTo>
                        <a:pt x="0" y="9685"/>
                        <a:pt x="55" y="9847"/>
                        <a:pt x="159" y="9803"/>
                      </a:cubicBezTo>
                      <a:cubicBezTo>
                        <a:pt x="3946" y="8214"/>
                        <a:pt x="5229" y="3757"/>
                        <a:pt x="5999" y="94"/>
                      </a:cubicBezTo>
                      <a:cubicBezTo>
                        <a:pt x="6016" y="27"/>
                        <a:pt x="5919" y="0"/>
                        <a:pt x="5898" y="6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rot="-2639290">
                  <a:off x="5475518" y="4701274"/>
                  <a:ext cx="218088" cy="302513"/>
                </a:xfrm>
                <a:custGeom>
                  <a:avLst/>
                  <a:gdLst/>
                  <a:ahLst/>
                  <a:cxnLst/>
                  <a:rect l="l" t="t" r="r" b="b"/>
                  <a:pathLst>
                    <a:path w="4314" h="5984" extrusionOk="0">
                      <a:moveTo>
                        <a:pt x="4228" y="38"/>
                      </a:moveTo>
                      <a:cubicBezTo>
                        <a:pt x="3128" y="2216"/>
                        <a:pt x="1677" y="3993"/>
                        <a:pt x="72" y="5808"/>
                      </a:cubicBezTo>
                      <a:cubicBezTo>
                        <a:pt x="1" y="5889"/>
                        <a:pt x="105" y="5983"/>
                        <a:pt x="182" y="5923"/>
                      </a:cubicBezTo>
                      <a:cubicBezTo>
                        <a:pt x="2044" y="4431"/>
                        <a:pt x="3387" y="2236"/>
                        <a:pt x="4296" y="65"/>
                      </a:cubicBezTo>
                      <a:cubicBezTo>
                        <a:pt x="4313" y="28"/>
                        <a:pt x="4249" y="0"/>
                        <a:pt x="4228" y="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rot="2639290" flipH="1">
                  <a:off x="138611" y="4533748"/>
                  <a:ext cx="304181" cy="497802"/>
                </a:xfrm>
                <a:custGeom>
                  <a:avLst/>
                  <a:gdLst/>
                  <a:ahLst/>
                  <a:cxnLst/>
                  <a:rect l="l" t="t" r="r" b="b"/>
                  <a:pathLst>
                    <a:path w="6017" h="9847" extrusionOk="0">
                      <a:moveTo>
                        <a:pt x="5898" y="64"/>
                      </a:moveTo>
                      <a:cubicBezTo>
                        <a:pt x="4804" y="3834"/>
                        <a:pt x="3549" y="7426"/>
                        <a:pt x="84" y="9631"/>
                      </a:cubicBezTo>
                      <a:cubicBezTo>
                        <a:pt x="0" y="9685"/>
                        <a:pt x="55" y="9847"/>
                        <a:pt x="159" y="9803"/>
                      </a:cubicBezTo>
                      <a:cubicBezTo>
                        <a:pt x="3946" y="8214"/>
                        <a:pt x="5229" y="3757"/>
                        <a:pt x="5999" y="94"/>
                      </a:cubicBezTo>
                      <a:cubicBezTo>
                        <a:pt x="6016" y="27"/>
                        <a:pt x="5919" y="0"/>
                        <a:pt x="5898" y="6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rot="2639290" flipH="1">
                  <a:off x="74460" y="4701274"/>
                  <a:ext cx="218088" cy="302513"/>
                </a:xfrm>
                <a:custGeom>
                  <a:avLst/>
                  <a:gdLst/>
                  <a:ahLst/>
                  <a:cxnLst/>
                  <a:rect l="l" t="t" r="r" b="b"/>
                  <a:pathLst>
                    <a:path w="4314" h="5984" extrusionOk="0">
                      <a:moveTo>
                        <a:pt x="4228" y="38"/>
                      </a:moveTo>
                      <a:cubicBezTo>
                        <a:pt x="3128" y="2216"/>
                        <a:pt x="1677" y="3993"/>
                        <a:pt x="72" y="5808"/>
                      </a:cubicBezTo>
                      <a:cubicBezTo>
                        <a:pt x="1" y="5889"/>
                        <a:pt x="105" y="5983"/>
                        <a:pt x="182" y="5923"/>
                      </a:cubicBezTo>
                      <a:cubicBezTo>
                        <a:pt x="2044" y="4431"/>
                        <a:pt x="3387" y="2236"/>
                        <a:pt x="4296" y="65"/>
                      </a:cubicBezTo>
                      <a:cubicBezTo>
                        <a:pt x="4313" y="28"/>
                        <a:pt x="4249" y="0"/>
                        <a:pt x="4228" y="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rot="-6081437">
                  <a:off x="258815" y="4103712"/>
                  <a:ext cx="403928" cy="133072"/>
                </a:xfrm>
                <a:custGeom>
                  <a:avLst/>
                  <a:gdLst/>
                  <a:ahLst/>
                  <a:cxnLst/>
                  <a:rect l="l" t="t" r="r" b="b"/>
                  <a:pathLst>
                    <a:path w="6878" h="2266" extrusionOk="0">
                      <a:moveTo>
                        <a:pt x="122" y="1083"/>
                      </a:moveTo>
                      <a:cubicBezTo>
                        <a:pt x="2509" y="942"/>
                        <a:pt x="4491" y="986"/>
                        <a:pt x="6649" y="2194"/>
                      </a:cubicBezTo>
                      <a:cubicBezTo>
                        <a:pt x="6774" y="2265"/>
                        <a:pt x="6878" y="2080"/>
                        <a:pt x="6760" y="2003"/>
                      </a:cubicBezTo>
                      <a:cubicBezTo>
                        <a:pt x="4881" y="720"/>
                        <a:pt x="2263" y="0"/>
                        <a:pt x="78" y="925"/>
                      </a:cubicBezTo>
                      <a:cubicBezTo>
                        <a:pt x="1" y="959"/>
                        <a:pt x="41" y="1087"/>
                        <a:pt x="122" y="10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6" name="Google Shape;796;p24"/>
          <p:cNvGrpSpPr/>
          <p:nvPr/>
        </p:nvGrpSpPr>
        <p:grpSpPr>
          <a:xfrm>
            <a:off x="6559613" y="-948111"/>
            <a:ext cx="3064003" cy="3451103"/>
            <a:chOff x="7332556" y="-811841"/>
            <a:chExt cx="2345379" cy="2641690"/>
          </a:xfrm>
        </p:grpSpPr>
        <p:sp>
          <p:nvSpPr>
            <p:cNvPr id="797" name="Google Shape;797;p24"/>
            <p:cNvSpPr/>
            <p:nvPr/>
          </p:nvSpPr>
          <p:spPr>
            <a:xfrm rot="1528130">
              <a:off x="8718271" y="1430796"/>
              <a:ext cx="470101" cy="313195"/>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8" name="Google Shape;798;p24"/>
            <p:cNvGrpSpPr/>
            <p:nvPr/>
          </p:nvGrpSpPr>
          <p:grpSpPr>
            <a:xfrm rot="-8085144">
              <a:off x="8199179" y="264147"/>
              <a:ext cx="1178400" cy="1167966"/>
              <a:chOff x="1251211" y="136340"/>
              <a:chExt cx="1107967" cy="1098157"/>
            </a:xfrm>
          </p:grpSpPr>
          <p:sp>
            <p:nvSpPr>
              <p:cNvPr id="799" name="Google Shape;799;p24"/>
              <p:cNvSpPr/>
              <p:nvPr/>
            </p:nvSpPr>
            <p:spPr>
              <a:xfrm rot="-5807687">
                <a:off x="1311700" y="186317"/>
                <a:ext cx="986988" cy="998204"/>
              </a:xfrm>
              <a:custGeom>
                <a:avLst/>
                <a:gdLst/>
                <a:ahLst/>
                <a:cxnLst/>
                <a:rect l="l" t="t" r="r" b="b"/>
                <a:pathLst>
                  <a:path w="15136" h="15308" extrusionOk="0">
                    <a:moveTo>
                      <a:pt x="14355" y="12170"/>
                    </a:moveTo>
                    <a:cubicBezTo>
                      <a:pt x="12291" y="12332"/>
                      <a:pt x="10187" y="11952"/>
                      <a:pt x="8308" y="11076"/>
                    </a:cubicBezTo>
                    <a:cubicBezTo>
                      <a:pt x="8648" y="12480"/>
                      <a:pt x="8510" y="13992"/>
                      <a:pt x="7921" y="15308"/>
                    </a:cubicBezTo>
                    <a:cubicBezTo>
                      <a:pt x="6948" y="14590"/>
                      <a:pt x="6023" y="13762"/>
                      <a:pt x="5403" y="12723"/>
                    </a:cubicBezTo>
                    <a:cubicBezTo>
                      <a:pt x="4784" y="11682"/>
                      <a:pt x="4494" y="10400"/>
                      <a:pt x="4841" y="9238"/>
                    </a:cubicBezTo>
                    <a:cubicBezTo>
                      <a:pt x="3420" y="9107"/>
                      <a:pt x="2148" y="8191"/>
                      <a:pt x="1347" y="7006"/>
                    </a:cubicBezTo>
                    <a:cubicBezTo>
                      <a:pt x="546" y="5821"/>
                      <a:pt x="172" y="4398"/>
                      <a:pt x="0" y="2980"/>
                    </a:cubicBezTo>
                    <a:cubicBezTo>
                      <a:pt x="1411" y="3132"/>
                      <a:pt x="3572" y="3842"/>
                      <a:pt x="4357" y="5020"/>
                    </a:cubicBezTo>
                    <a:cubicBezTo>
                      <a:pt x="4753" y="2919"/>
                      <a:pt x="5235" y="1109"/>
                      <a:pt x="7066" y="1"/>
                    </a:cubicBezTo>
                    <a:cubicBezTo>
                      <a:pt x="7907" y="1169"/>
                      <a:pt x="8305" y="2653"/>
                      <a:pt x="8157" y="4087"/>
                    </a:cubicBezTo>
                    <a:cubicBezTo>
                      <a:pt x="10059" y="2543"/>
                      <a:pt x="12584" y="1795"/>
                      <a:pt x="15021" y="2051"/>
                    </a:cubicBezTo>
                    <a:cubicBezTo>
                      <a:pt x="15135" y="2064"/>
                      <a:pt x="14196" y="4317"/>
                      <a:pt x="14088" y="4508"/>
                    </a:cubicBezTo>
                    <a:cubicBezTo>
                      <a:pt x="13284" y="5916"/>
                      <a:pt x="12072" y="7084"/>
                      <a:pt x="10628" y="7861"/>
                    </a:cubicBezTo>
                    <a:cubicBezTo>
                      <a:pt x="10766" y="7787"/>
                      <a:pt x="11644" y="8430"/>
                      <a:pt x="11773" y="8521"/>
                    </a:cubicBezTo>
                    <a:cubicBezTo>
                      <a:pt x="12375" y="8952"/>
                      <a:pt x="12873" y="9531"/>
                      <a:pt x="13334" y="10110"/>
                    </a:cubicBezTo>
                    <a:cubicBezTo>
                      <a:pt x="13456" y="10265"/>
                      <a:pt x="14469" y="12163"/>
                      <a:pt x="14355" y="1217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rot="-5807687">
                <a:off x="1385401" y="370103"/>
                <a:ext cx="565288" cy="389944"/>
              </a:xfrm>
              <a:custGeom>
                <a:avLst/>
                <a:gdLst/>
                <a:ahLst/>
                <a:cxnLst/>
                <a:rect l="l" t="t" r="r" b="b"/>
                <a:pathLst>
                  <a:path w="8669" h="5980" extrusionOk="0">
                    <a:moveTo>
                      <a:pt x="8669" y="1"/>
                    </a:moveTo>
                    <a:cubicBezTo>
                      <a:pt x="7306" y="627"/>
                      <a:pt x="5976" y="1337"/>
                      <a:pt x="4707" y="2149"/>
                    </a:cubicBezTo>
                    <a:cubicBezTo>
                      <a:pt x="3599" y="2852"/>
                      <a:pt x="2536" y="3623"/>
                      <a:pt x="1506" y="4438"/>
                    </a:cubicBezTo>
                    <a:cubicBezTo>
                      <a:pt x="1516" y="4495"/>
                      <a:pt x="1526" y="4553"/>
                      <a:pt x="1532" y="4613"/>
                    </a:cubicBezTo>
                    <a:cubicBezTo>
                      <a:pt x="1512" y="4562"/>
                      <a:pt x="1495" y="4512"/>
                      <a:pt x="1475" y="4461"/>
                    </a:cubicBezTo>
                    <a:cubicBezTo>
                      <a:pt x="1334" y="4573"/>
                      <a:pt x="1192" y="4687"/>
                      <a:pt x="1051" y="4801"/>
                    </a:cubicBezTo>
                    <a:cubicBezTo>
                      <a:pt x="785" y="5027"/>
                      <a:pt x="523" y="5255"/>
                      <a:pt x="263" y="5485"/>
                    </a:cubicBezTo>
                    <a:cubicBezTo>
                      <a:pt x="307" y="5508"/>
                      <a:pt x="355" y="5532"/>
                      <a:pt x="398" y="5555"/>
                    </a:cubicBezTo>
                    <a:cubicBezTo>
                      <a:pt x="435" y="5572"/>
                      <a:pt x="451" y="5619"/>
                      <a:pt x="431" y="5656"/>
                    </a:cubicBezTo>
                    <a:cubicBezTo>
                      <a:pt x="422" y="5684"/>
                      <a:pt x="395" y="5700"/>
                      <a:pt x="364" y="5700"/>
                    </a:cubicBezTo>
                    <a:cubicBezTo>
                      <a:pt x="355" y="5700"/>
                      <a:pt x="341" y="5697"/>
                      <a:pt x="330" y="5690"/>
                    </a:cubicBezTo>
                    <a:cubicBezTo>
                      <a:pt x="266" y="5659"/>
                      <a:pt x="206" y="5626"/>
                      <a:pt x="142" y="5592"/>
                    </a:cubicBezTo>
                    <a:cubicBezTo>
                      <a:pt x="95" y="5636"/>
                      <a:pt x="48" y="5676"/>
                      <a:pt x="1" y="5717"/>
                    </a:cubicBezTo>
                    <a:cubicBezTo>
                      <a:pt x="7" y="5744"/>
                      <a:pt x="11" y="5768"/>
                      <a:pt x="14" y="5791"/>
                    </a:cubicBezTo>
                    <a:cubicBezTo>
                      <a:pt x="24" y="5785"/>
                      <a:pt x="35" y="5781"/>
                      <a:pt x="44" y="5777"/>
                    </a:cubicBezTo>
                    <a:lnTo>
                      <a:pt x="58" y="5777"/>
                    </a:lnTo>
                    <a:cubicBezTo>
                      <a:pt x="95" y="5777"/>
                      <a:pt x="125" y="5801"/>
                      <a:pt x="132" y="5838"/>
                    </a:cubicBezTo>
                    <a:cubicBezTo>
                      <a:pt x="142" y="5886"/>
                      <a:pt x="153" y="5933"/>
                      <a:pt x="159" y="5979"/>
                    </a:cubicBezTo>
                    <a:cubicBezTo>
                      <a:pt x="482" y="5693"/>
                      <a:pt x="809" y="5417"/>
                      <a:pt x="1138" y="5142"/>
                    </a:cubicBezTo>
                    <a:cubicBezTo>
                      <a:pt x="1074" y="5128"/>
                      <a:pt x="1011" y="5111"/>
                      <a:pt x="947" y="5098"/>
                    </a:cubicBezTo>
                    <a:cubicBezTo>
                      <a:pt x="1024" y="5101"/>
                      <a:pt x="1102" y="5104"/>
                      <a:pt x="1175" y="5111"/>
                    </a:cubicBezTo>
                    <a:cubicBezTo>
                      <a:pt x="1203" y="5087"/>
                      <a:pt x="1230" y="5067"/>
                      <a:pt x="1256" y="5047"/>
                    </a:cubicBezTo>
                    <a:cubicBezTo>
                      <a:pt x="2401" y="4084"/>
                      <a:pt x="3606" y="3199"/>
                      <a:pt x="4839" y="2351"/>
                    </a:cubicBezTo>
                    <a:cubicBezTo>
                      <a:pt x="5461" y="1933"/>
                      <a:pt x="6084" y="1519"/>
                      <a:pt x="6730" y="1139"/>
                    </a:cubicBezTo>
                    <a:cubicBezTo>
                      <a:pt x="7356" y="725"/>
                      <a:pt x="8026" y="388"/>
                      <a:pt x="8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rot="-5807687">
                <a:off x="1787406" y="730733"/>
                <a:ext cx="3782" cy="11542"/>
              </a:xfrm>
              <a:custGeom>
                <a:avLst/>
                <a:gdLst/>
                <a:ahLst/>
                <a:cxnLst/>
                <a:rect l="l" t="t" r="r" b="b"/>
                <a:pathLst>
                  <a:path w="58" h="177" extrusionOk="0">
                    <a:moveTo>
                      <a:pt x="31" y="1"/>
                    </a:moveTo>
                    <a:cubicBezTo>
                      <a:pt x="20" y="7"/>
                      <a:pt x="11" y="18"/>
                      <a:pt x="0" y="24"/>
                    </a:cubicBezTo>
                    <a:cubicBezTo>
                      <a:pt x="20" y="75"/>
                      <a:pt x="37" y="125"/>
                      <a:pt x="57" y="176"/>
                    </a:cubicBezTo>
                    <a:cubicBezTo>
                      <a:pt x="51" y="116"/>
                      <a:pt x="41" y="58"/>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rot="-5807687">
                <a:off x="1508248" y="290902"/>
                <a:ext cx="58622" cy="74468"/>
              </a:xfrm>
              <a:custGeom>
                <a:avLst/>
                <a:gdLst/>
                <a:ahLst/>
                <a:cxnLst/>
                <a:rect l="l" t="t" r="r" b="b"/>
                <a:pathLst>
                  <a:path w="899" h="1142" extrusionOk="0">
                    <a:moveTo>
                      <a:pt x="841" y="1"/>
                    </a:moveTo>
                    <a:cubicBezTo>
                      <a:pt x="788" y="1"/>
                      <a:pt x="707" y="21"/>
                      <a:pt x="690" y="55"/>
                    </a:cubicBezTo>
                    <a:cubicBezTo>
                      <a:pt x="512" y="411"/>
                      <a:pt x="360" y="835"/>
                      <a:pt x="44" y="1095"/>
                    </a:cubicBezTo>
                    <a:cubicBezTo>
                      <a:pt x="0" y="1129"/>
                      <a:pt x="30" y="1142"/>
                      <a:pt x="78" y="1142"/>
                    </a:cubicBezTo>
                    <a:cubicBezTo>
                      <a:pt x="121" y="1142"/>
                      <a:pt x="182" y="1129"/>
                      <a:pt x="202" y="1112"/>
                    </a:cubicBezTo>
                    <a:cubicBezTo>
                      <a:pt x="538" y="835"/>
                      <a:pt x="700" y="402"/>
                      <a:pt x="892" y="24"/>
                    </a:cubicBezTo>
                    <a:cubicBezTo>
                      <a:pt x="899" y="7"/>
                      <a:pt x="875" y="1"/>
                      <a:pt x="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rot="-5807687">
                <a:off x="1595248" y="354550"/>
                <a:ext cx="38668" cy="28105"/>
              </a:xfrm>
              <a:custGeom>
                <a:avLst/>
                <a:gdLst/>
                <a:ahLst/>
                <a:cxnLst/>
                <a:rect l="l" t="t" r="r" b="b"/>
                <a:pathLst>
                  <a:path w="593" h="431" extrusionOk="0">
                    <a:moveTo>
                      <a:pt x="529" y="0"/>
                    </a:moveTo>
                    <a:cubicBezTo>
                      <a:pt x="479" y="0"/>
                      <a:pt x="404" y="17"/>
                      <a:pt x="384" y="40"/>
                    </a:cubicBezTo>
                    <a:cubicBezTo>
                      <a:pt x="280" y="168"/>
                      <a:pt x="168" y="280"/>
                      <a:pt x="41" y="384"/>
                    </a:cubicBezTo>
                    <a:cubicBezTo>
                      <a:pt x="0" y="421"/>
                      <a:pt x="27" y="431"/>
                      <a:pt x="75" y="431"/>
                    </a:cubicBezTo>
                    <a:cubicBezTo>
                      <a:pt x="118" y="431"/>
                      <a:pt x="179" y="421"/>
                      <a:pt x="199" y="404"/>
                    </a:cubicBezTo>
                    <a:cubicBezTo>
                      <a:pt x="337" y="289"/>
                      <a:pt x="458" y="171"/>
                      <a:pt x="569" y="34"/>
                    </a:cubicBezTo>
                    <a:cubicBezTo>
                      <a:pt x="593" y="10"/>
                      <a:pt x="566" y="0"/>
                      <a:pt x="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rot="-5807687">
                <a:off x="1496506" y="657538"/>
                <a:ext cx="24453" cy="109419"/>
              </a:xfrm>
              <a:custGeom>
                <a:avLst/>
                <a:gdLst/>
                <a:ahLst/>
                <a:cxnLst/>
                <a:rect l="l" t="t" r="r" b="b"/>
                <a:pathLst>
                  <a:path w="375" h="1678" extrusionOk="0">
                    <a:moveTo>
                      <a:pt x="162" y="1"/>
                    </a:moveTo>
                    <a:cubicBezTo>
                      <a:pt x="99" y="1"/>
                      <a:pt x="1" y="38"/>
                      <a:pt x="10" y="81"/>
                    </a:cubicBezTo>
                    <a:cubicBezTo>
                      <a:pt x="122" y="600"/>
                      <a:pt x="169" y="1125"/>
                      <a:pt x="152" y="1657"/>
                    </a:cubicBezTo>
                    <a:cubicBezTo>
                      <a:pt x="152" y="1671"/>
                      <a:pt x="172" y="1677"/>
                      <a:pt x="203" y="1677"/>
                    </a:cubicBezTo>
                    <a:cubicBezTo>
                      <a:pt x="263" y="1677"/>
                      <a:pt x="354" y="1647"/>
                      <a:pt x="357" y="1604"/>
                    </a:cubicBezTo>
                    <a:cubicBezTo>
                      <a:pt x="374" y="1068"/>
                      <a:pt x="324" y="546"/>
                      <a:pt x="212" y="25"/>
                    </a:cubicBezTo>
                    <a:cubicBezTo>
                      <a:pt x="209" y="8"/>
                      <a:pt x="189"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rot="-5807687">
                <a:off x="1411419" y="718644"/>
                <a:ext cx="22497" cy="32278"/>
              </a:xfrm>
              <a:custGeom>
                <a:avLst/>
                <a:gdLst/>
                <a:ahLst/>
                <a:cxnLst/>
                <a:rect l="l" t="t" r="r" b="b"/>
                <a:pathLst>
                  <a:path w="345" h="495" extrusionOk="0">
                    <a:moveTo>
                      <a:pt x="162" y="0"/>
                    </a:moveTo>
                    <a:cubicBezTo>
                      <a:pt x="98" y="0"/>
                      <a:pt x="1" y="41"/>
                      <a:pt x="14" y="78"/>
                    </a:cubicBezTo>
                    <a:cubicBezTo>
                      <a:pt x="65" y="206"/>
                      <a:pt x="105" y="336"/>
                      <a:pt x="132" y="471"/>
                    </a:cubicBezTo>
                    <a:cubicBezTo>
                      <a:pt x="136" y="488"/>
                      <a:pt x="159" y="495"/>
                      <a:pt x="186" y="495"/>
                    </a:cubicBezTo>
                    <a:cubicBezTo>
                      <a:pt x="250" y="495"/>
                      <a:pt x="344" y="462"/>
                      <a:pt x="338" y="417"/>
                    </a:cubicBezTo>
                    <a:cubicBezTo>
                      <a:pt x="307" y="283"/>
                      <a:pt x="271" y="151"/>
                      <a:pt x="216" y="24"/>
                    </a:cubicBezTo>
                    <a:cubicBezTo>
                      <a:pt x="210" y="7"/>
                      <a:pt x="190"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rot="-5807687">
                <a:off x="1839369" y="328803"/>
                <a:ext cx="101072" cy="75380"/>
              </a:xfrm>
              <a:custGeom>
                <a:avLst/>
                <a:gdLst/>
                <a:ahLst/>
                <a:cxnLst/>
                <a:rect l="l" t="t" r="r" b="b"/>
                <a:pathLst>
                  <a:path w="1550" h="1156" extrusionOk="0">
                    <a:moveTo>
                      <a:pt x="206" y="0"/>
                    </a:moveTo>
                    <a:cubicBezTo>
                      <a:pt x="135" y="0"/>
                      <a:pt x="0" y="61"/>
                      <a:pt x="64" y="91"/>
                    </a:cubicBezTo>
                    <a:cubicBezTo>
                      <a:pt x="576" y="327"/>
                      <a:pt x="1004" y="684"/>
                      <a:pt x="1330" y="1138"/>
                    </a:cubicBezTo>
                    <a:cubicBezTo>
                      <a:pt x="1337" y="1152"/>
                      <a:pt x="1354" y="1155"/>
                      <a:pt x="1374" y="1155"/>
                    </a:cubicBezTo>
                    <a:cubicBezTo>
                      <a:pt x="1441" y="1155"/>
                      <a:pt x="1549" y="1108"/>
                      <a:pt x="1518" y="1068"/>
                    </a:cubicBezTo>
                    <a:cubicBezTo>
                      <a:pt x="1186" y="599"/>
                      <a:pt x="748" y="243"/>
                      <a:pt x="229" y="4"/>
                    </a:cubicBezTo>
                    <a:cubicBezTo>
                      <a:pt x="222" y="0"/>
                      <a:pt x="213"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rot="-5807687">
                <a:off x="1404221" y="443254"/>
                <a:ext cx="180691" cy="75380"/>
              </a:xfrm>
              <a:custGeom>
                <a:avLst/>
                <a:gdLst/>
                <a:ahLst/>
                <a:cxnLst/>
                <a:rect l="l" t="t" r="r" b="b"/>
                <a:pathLst>
                  <a:path w="2771" h="1156" extrusionOk="0">
                    <a:moveTo>
                      <a:pt x="2606" y="0"/>
                    </a:moveTo>
                    <a:cubicBezTo>
                      <a:pt x="1687" y="0"/>
                      <a:pt x="788" y="647"/>
                      <a:pt x="47" y="1115"/>
                    </a:cubicBezTo>
                    <a:cubicBezTo>
                      <a:pt x="0" y="1145"/>
                      <a:pt x="34" y="1156"/>
                      <a:pt x="84" y="1156"/>
                    </a:cubicBezTo>
                    <a:cubicBezTo>
                      <a:pt x="128" y="1156"/>
                      <a:pt x="185" y="1148"/>
                      <a:pt x="205" y="1135"/>
                    </a:cubicBezTo>
                    <a:cubicBezTo>
                      <a:pt x="866" y="718"/>
                      <a:pt x="1714" y="95"/>
                      <a:pt x="2525" y="95"/>
                    </a:cubicBezTo>
                    <a:lnTo>
                      <a:pt x="2552" y="95"/>
                    </a:lnTo>
                    <a:lnTo>
                      <a:pt x="2552" y="95"/>
                    </a:lnTo>
                    <a:cubicBezTo>
                      <a:pt x="2616" y="95"/>
                      <a:pt x="2771" y="4"/>
                      <a:pt x="2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rot="-5807687">
                <a:off x="1910864" y="613934"/>
                <a:ext cx="74728" cy="44798"/>
              </a:xfrm>
              <a:custGeom>
                <a:avLst/>
                <a:gdLst/>
                <a:ahLst/>
                <a:cxnLst/>
                <a:rect l="l" t="t" r="r" b="b"/>
                <a:pathLst>
                  <a:path w="1146" h="687" extrusionOk="0">
                    <a:moveTo>
                      <a:pt x="182" y="0"/>
                    </a:moveTo>
                    <a:cubicBezTo>
                      <a:pt x="115" y="0"/>
                      <a:pt x="0" y="54"/>
                      <a:pt x="34" y="84"/>
                    </a:cubicBezTo>
                    <a:cubicBezTo>
                      <a:pt x="337" y="340"/>
                      <a:pt x="677" y="542"/>
                      <a:pt x="1047" y="687"/>
                    </a:cubicBezTo>
                    <a:cubicBezTo>
                      <a:pt x="1081" y="646"/>
                      <a:pt x="1111" y="609"/>
                      <a:pt x="1145" y="572"/>
                    </a:cubicBezTo>
                    <a:cubicBezTo>
                      <a:pt x="812" y="435"/>
                      <a:pt x="502" y="246"/>
                      <a:pt x="223" y="11"/>
                    </a:cubicBezTo>
                    <a:cubicBezTo>
                      <a:pt x="216" y="3"/>
                      <a:pt x="19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rot="-5807687">
                <a:off x="1436034" y="803710"/>
                <a:ext cx="49623" cy="100616"/>
              </a:xfrm>
              <a:custGeom>
                <a:avLst/>
                <a:gdLst/>
                <a:ahLst/>
                <a:cxnLst/>
                <a:rect l="l" t="t" r="r" b="b"/>
                <a:pathLst>
                  <a:path w="761" h="1543" extrusionOk="0">
                    <a:moveTo>
                      <a:pt x="703" y="1"/>
                    </a:moveTo>
                    <a:cubicBezTo>
                      <a:pt x="650" y="1"/>
                      <a:pt x="569" y="21"/>
                      <a:pt x="552" y="55"/>
                    </a:cubicBezTo>
                    <a:cubicBezTo>
                      <a:pt x="316" y="523"/>
                      <a:pt x="94" y="991"/>
                      <a:pt x="4" y="1509"/>
                    </a:cubicBezTo>
                    <a:cubicBezTo>
                      <a:pt x="0" y="1533"/>
                      <a:pt x="24" y="1543"/>
                      <a:pt x="57" y="1543"/>
                    </a:cubicBezTo>
                    <a:cubicBezTo>
                      <a:pt x="114" y="1543"/>
                      <a:pt x="198" y="1516"/>
                      <a:pt x="206" y="1479"/>
                    </a:cubicBezTo>
                    <a:cubicBezTo>
                      <a:pt x="296" y="960"/>
                      <a:pt x="518" y="492"/>
                      <a:pt x="754" y="24"/>
                    </a:cubicBezTo>
                    <a:cubicBezTo>
                      <a:pt x="761" y="7"/>
                      <a:pt x="737" y="1"/>
                      <a:pt x="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rot="-5807687">
                <a:off x="1548185" y="847050"/>
                <a:ext cx="17345" cy="48776"/>
              </a:xfrm>
              <a:custGeom>
                <a:avLst/>
                <a:gdLst/>
                <a:ahLst/>
                <a:cxnLst/>
                <a:rect l="l" t="t" r="r" b="b"/>
                <a:pathLst>
                  <a:path w="266" h="748" extrusionOk="0">
                    <a:moveTo>
                      <a:pt x="205" y="1"/>
                    </a:moveTo>
                    <a:cubicBezTo>
                      <a:pt x="148" y="1"/>
                      <a:pt x="64" y="31"/>
                      <a:pt x="61" y="65"/>
                    </a:cubicBezTo>
                    <a:cubicBezTo>
                      <a:pt x="40" y="283"/>
                      <a:pt x="24" y="499"/>
                      <a:pt x="3" y="715"/>
                    </a:cubicBezTo>
                    <a:cubicBezTo>
                      <a:pt x="0" y="738"/>
                      <a:pt x="27" y="748"/>
                      <a:pt x="61" y="748"/>
                    </a:cubicBezTo>
                    <a:cubicBezTo>
                      <a:pt x="118" y="748"/>
                      <a:pt x="202" y="721"/>
                      <a:pt x="205" y="684"/>
                    </a:cubicBezTo>
                    <a:cubicBezTo>
                      <a:pt x="225" y="469"/>
                      <a:pt x="242" y="250"/>
                      <a:pt x="263" y="34"/>
                    </a:cubicBezTo>
                    <a:cubicBezTo>
                      <a:pt x="266" y="11"/>
                      <a:pt x="239"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rot="-5807687">
                <a:off x="1696147" y="731614"/>
                <a:ext cx="56275" cy="150239"/>
              </a:xfrm>
              <a:custGeom>
                <a:avLst/>
                <a:gdLst/>
                <a:ahLst/>
                <a:cxnLst/>
                <a:rect l="l" t="t" r="r" b="b"/>
                <a:pathLst>
                  <a:path w="863" h="2304" extrusionOk="0">
                    <a:moveTo>
                      <a:pt x="183" y="0"/>
                    </a:moveTo>
                    <a:cubicBezTo>
                      <a:pt x="122" y="0"/>
                      <a:pt x="28" y="30"/>
                      <a:pt x="28" y="75"/>
                    </a:cubicBezTo>
                    <a:cubicBezTo>
                      <a:pt x="1" y="869"/>
                      <a:pt x="310" y="1576"/>
                      <a:pt x="644" y="2280"/>
                    </a:cubicBezTo>
                    <a:cubicBezTo>
                      <a:pt x="650" y="2297"/>
                      <a:pt x="671" y="2303"/>
                      <a:pt x="698" y="2303"/>
                    </a:cubicBezTo>
                    <a:cubicBezTo>
                      <a:pt x="765" y="2303"/>
                      <a:pt x="863" y="2259"/>
                      <a:pt x="846" y="2225"/>
                    </a:cubicBezTo>
                    <a:cubicBezTo>
                      <a:pt x="516" y="1522"/>
                      <a:pt x="203" y="815"/>
                      <a:pt x="229" y="21"/>
                    </a:cubicBezTo>
                    <a:cubicBezTo>
                      <a:pt x="229" y="7"/>
                      <a:pt x="209"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rot="-5807687">
                <a:off x="1953648" y="590196"/>
                <a:ext cx="17867" cy="8607"/>
              </a:xfrm>
              <a:custGeom>
                <a:avLst/>
                <a:gdLst/>
                <a:ahLst/>
                <a:cxnLst/>
                <a:rect l="l" t="t" r="r" b="b"/>
                <a:pathLst>
                  <a:path w="274" h="132" extrusionOk="0">
                    <a:moveTo>
                      <a:pt x="98" y="0"/>
                    </a:moveTo>
                    <a:cubicBezTo>
                      <a:pt x="64" y="37"/>
                      <a:pt x="34" y="74"/>
                      <a:pt x="0" y="115"/>
                    </a:cubicBezTo>
                    <a:cubicBezTo>
                      <a:pt x="14" y="118"/>
                      <a:pt x="31" y="125"/>
                      <a:pt x="44" y="132"/>
                    </a:cubicBezTo>
                    <a:lnTo>
                      <a:pt x="64" y="132"/>
                    </a:lnTo>
                    <a:cubicBezTo>
                      <a:pt x="132" y="132"/>
                      <a:pt x="273" y="68"/>
                      <a:pt x="210" y="45"/>
                    </a:cubicBezTo>
                    <a:cubicBezTo>
                      <a:pt x="172" y="31"/>
                      <a:pt x="135" y="14"/>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24"/>
            <p:cNvSpPr/>
            <p:nvPr/>
          </p:nvSpPr>
          <p:spPr>
            <a:xfrm rot="-2531521">
              <a:off x="7688316" y="546343"/>
              <a:ext cx="771045" cy="514003"/>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24"/>
            <p:cNvGrpSpPr/>
            <p:nvPr/>
          </p:nvGrpSpPr>
          <p:grpSpPr>
            <a:xfrm>
              <a:off x="7870417" y="353878"/>
              <a:ext cx="1209270" cy="1239864"/>
              <a:chOff x="8208314" y="333530"/>
              <a:chExt cx="848194" cy="869653"/>
            </a:xfrm>
          </p:grpSpPr>
          <p:sp>
            <p:nvSpPr>
              <p:cNvPr id="815" name="Google Shape;815;p24"/>
              <p:cNvSpPr/>
              <p:nvPr/>
            </p:nvSpPr>
            <p:spPr>
              <a:xfrm rot="-2333254">
                <a:off x="8257683" y="522037"/>
                <a:ext cx="749456" cy="421846"/>
              </a:xfrm>
              <a:custGeom>
                <a:avLst/>
                <a:gdLst/>
                <a:ahLst/>
                <a:cxnLst/>
                <a:rect l="l" t="t" r="r" b="b"/>
                <a:pathLst>
                  <a:path w="7794" h="4387" extrusionOk="0">
                    <a:moveTo>
                      <a:pt x="61" y="3582"/>
                    </a:moveTo>
                    <a:cubicBezTo>
                      <a:pt x="1122" y="4387"/>
                      <a:pt x="2704" y="3939"/>
                      <a:pt x="3838" y="3508"/>
                    </a:cubicBezTo>
                    <a:cubicBezTo>
                      <a:pt x="5535" y="2869"/>
                      <a:pt x="6972" y="1724"/>
                      <a:pt x="7760" y="67"/>
                    </a:cubicBezTo>
                    <a:cubicBezTo>
                      <a:pt x="7794" y="0"/>
                      <a:pt x="7659" y="4"/>
                      <a:pt x="7635" y="55"/>
                    </a:cubicBezTo>
                    <a:cubicBezTo>
                      <a:pt x="6895" y="1603"/>
                      <a:pt x="5582" y="2701"/>
                      <a:pt x="4007" y="3344"/>
                    </a:cubicBezTo>
                    <a:cubicBezTo>
                      <a:pt x="2872" y="3804"/>
                      <a:pt x="1232" y="4316"/>
                      <a:pt x="162" y="3508"/>
                    </a:cubicBezTo>
                    <a:cubicBezTo>
                      <a:pt x="118" y="3471"/>
                      <a:pt x="0" y="3538"/>
                      <a:pt x="61" y="35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rot="-2333254">
                <a:off x="8488239" y="910985"/>
                <a:ext cx="124140" cy="82888"/>
              </a:xfrm>
              <a:custGeom>
                <a:avLst/>
                <a:gdLst/>
                <a:ahLst/>
                <a:cxnLst/>
                <a:rect l="l" t="t" r="r" b="b"/>
                <a:pathLst>
                  <a:path w="1291" h="862" extrusionOk="0">
                    <a:moveTo>
                      <a:pt x="32" y="94"/>
                    </a:moveTo>
                    <a:cubicBezTo>
                      <a:pt x="250" y="468"/>
                      <a:pt x="718" y="812"/>
                      <a:pt x="1152" y="855"/>
                    </a:cubicBezTo>
                    <a:cubicBezTo>
                      <a:pt x="1206" y="862"/>
                      <a:pt x="1290" y="785"/>
                      <a:pt x="1200" y="774"/>
                    </a:cubicBezTo>
                    <a:cubicBezTo>
                      <a:pt x="799" y="734"/>
                      <a:pt x="355" y="387"/>
                      <a:pt x="153" y="41"/>
                    </a:cubicBezTo>
                    <a:cubicBezTo>
                      <a:pt x="129" y="0"/>
                      <a:pt x="1" y="44"/>
                      <a:pt x="32" y="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rot="-2333254">
                <a:off x="8461855" y="1037078"/>
                <a:ext cx="130487" cy="75196"/>
              </a:xfrm>
              <a:custGeom>
                <a:avLst/>
                <a:gdLst/>
                <a:ahLst/>
                <a:cxnLst/>
                <a:rect l="l" t="t" r="r" b="b"/>
                <a:pathLst>
                  <a:path w="1357" h="782" extrusionOk="0">
                    <a:moveTo>
                      <a:pt x="91" y="771"/>
                    </a:moveTo>
                    <a:cubicBezTo>
                      <a:pt x="603" y="711"/>
                      <a:pt x="929" y="395"/>
                      <a:pt x="1296" y="65"/>
                    </a:cubicBezTo>
                    <a:cubicBezTo>
                      <a:pt x="1357" y="11"/>
                      <a:pt x="1226" y="1"/>
                      <a:pt x="1189" y="35"/>
                    </a:cubicBezTo>
                    <a:cubicBezTo>
                      <a:pt x="858" y="331"/>
                      <a:pt x="566" y="634"/>
                      <a:pt x="108" y="687"/>
                    </a:cubicBezTo>
                    <a:cubicBezTo>
                      <a:pt x="37" y="698"/>
                      <a:pt x="0" y="782"/>
                      <a:pt x="91" y="7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rot="-2333254">
                <a:off x="8377307" y="1033628"/>
                <a:ext cx="89812" cy="85004"/>
              </a:xfrm>
              <a:custGeom>
                <a:avLst/>
                <a:gdLst/>
                <a:ahLst/>
                <a:cxnLst/>
                <a:rect l="l" t="t" r="r" b="b"/>
                <a:pathLst>
                  <a:path w="934" h="884" extrusionOk="0">
                    <a:moveTo>
                      <a:pt x="361" y="15"/>
                    </a:moveTo>
                    <a:cubicBezTo>
                      <a:pt x="223" y="32"/>
                      <a:pt x="31" y="183"/>
                      <a:pt x="11" y="348"/>
                    </a:cubicBezTo>
                    <a:cubicBezTo>
                      <a:pt x="1" y="439"/>
                      <a:pt x="4" y="533"/>
                      <a:pt x="44" y="611"/>
                    </a:cubicBezTo>
                    <a:cubicBezTo>
                      <a:pt x="71" y="661"/>
                      <a:pt x="112" y="701"/>
                      <a:pt x="152" y="732"/>
                    </a:cubicBezTo>
                    <a:cubicBezTo>
                      <a:pt x="361" y="883"/>
                      <a:pt x="644" y="856"/>
                      <a:pt x="818" y="661"/>
                    </a:cubicBezTo>
                    <a:cubicBezTo>
                      <a:pt x="879" y="594"/>
                      <a:pt x="930" y="503"/>
                      <a:pt x="930" y="402"/>
                    </a:cubicBezTo>
                    <a:cubicBezTo>
                      <a:pt x="933" y="254"/>
                      <a:pt x="832" y="122"/>
                      <a:pt x="722" y="65"/>
                    </a:cubicBezTo>
                    <a:cubicBezTo>
                      <a:pt x="607" y="8"/>
                      <a:pt x="495" y="1"/>
                      <a:pt x="361"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rot="-2333254">
                <a:off x="8486467" y="1099462"/>
                <a:ext cx="89908" cy="84908"/>
              </a:xfrm>
              <a:custGeom>
                <a:avLst/>
                <a:gdLst/>
                <a:ahLst/>
                <a:cxnLst/>
                <a:rect l="l" t="t" r="r" b="b"/>
                <a:pathLst>
                  <a:path w="935" h="883" extrusionOk="0">
                    <a:moveTo>
                      <a:pt x="361" y="14"/>
                    </a:moveTo>
                    <a:cubicBezTo>
                      <a:pt x="223" y="31"/>
                      <a:pt x="32" y="182"/>
                      <a:pt x="11" y="350"/>
                    </a:cubicBezTo>
                    <a:cubicBezTo>
                      <a:pt x="1" y="439"/>
                      <a:pt x="5" y="536"/>
                      <a:pt x="45" y="613"/>
                    </a:cubicBezTo>
                    <a:cubicBezTo>
                      <a:pt x="72" y="664"/>
                      <a:pt x="112" y="701"/>
                      <a:pt x="153" y="731"/>
                    </a:cubicBezTo>
                    <a:cubicBezTo>
                      <a:pt x="361" y="883"/>
                      <a:pt x="644" y="855"/>
                      <a:pt x="819" y="661"/>
                    </a:cubicBezTo>
                    <a:cubicBezTo>
                      <a:pt x="880" y="597"/>
                      <a:pt x="927" y="506"/>
                      <a:pt x="930" y="401"/>
                    </a:cubicBezTo>
                    <a:cubicBezTo>
                      <a:pt x="934" y="254"/>
                      <a:pt x="833" y="122"/>
                      <a:pt x="718" y="64"/>
                    </a:cubicBezTo>
                    <a:cubicBezTo>
                      <a:pt x="607" y="7"/>
                      <a:pt x="496" y="1"/>
                      <a:pt x="36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rot="-2333254">
                <a:off x="8426468" y="912576"/>
                <a:ext cx="89716" cy="84811"/>
              </a:xfrm>
              <a:custGeom>
                <a:avLst/>
                <a:gdLst/>
                <a:ahLst/>
                <a:cxnLst/>
                <a:rect l="l" t="t" r="r" b="b"/>
                <a:pathLst>
                  <a:path w="933" h="882" extrusionOk="0">
                    <a:moveTo>
                      <a:pt x="361" y="13"/>
                    </a:moveTo>
                    <a:cubicBezTo>
                      <a:pt x="222" y="30"/>
                      <a:pt x="30" y="179"/>
                      <a:pt x="10" y="347"/>
                    </a:cubicBezTo>
                    <a:cubicBezTo>
                      <a:pt x="0" y="434"/>
                      <a:pt x="4" y="532"/>
                      <a:pt x="44" y="610"/>
                    </a:cubicBezTo>
                    <a:cubicBezTo>
                      <a:pt x="71" y="660"/>
                      <a:pt x="111" y="700"/>
                      <a:pt x="151" y="731"/>
                    </a:cubicBezTo>
                    <a:cubicBezTo>
                      <a:pt x="361" y="882"/>
                      <a:pt x="643" y="852"/>
                      <a:pt x="818" y="660"/>
                    </a:cubicBezTo>
                    <a:cubicBezTo>
                      <a:pt x="879" y="593"/>
                      <a:pt x="929" y="502"/>
                      <a:pt x="929" y="401"/>
                    </a:cubicBezTo>
                    <a:cubicBezTo>
                      <a:pt x="933" y="253"/>
                      <a:pt x="832" y="122"/>
                      <a:pt x="720" y="64"/>
                    </a:cubicBezTo>
                    <a:cubicBezTo>
                      <a:pt x="606" y="7"/>
                      <a:pt x="495" y="1"/>
                      <a:pt x="36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4"/>
            <p:cNvGrpSpPr/>
            <p:nvPr/>
          </p:nvGrpSpPr>
          <p:grpSpPr>
            <a:xfrm>
              <a:off x="7459749" y="-203650"/>
              <a:ext cx="1028938" cy="865156"/>
              <a:chOff x="7947574" y="-55882"/>
              <a:chExt cx="721707" cy="606829"/>
            </a:xfrm>
          </p:grpSpPr>
          <p:sp>
            <p:nvSpPr>
              <p:cNvPr id="822" name="Google Shape;822;p24"/>
              <p:cNvSpPr/>
              <p:nvPr/>
            </p:nvSpPr>
            <p:spPr>
              <a:xfrm rot="-2333254">
                <a:off x="8006180" y="123007"/>
                <a:ext cx="657818" cy="249050"/>
              </a:xfrm>
              <a:custGeom>
                <a:avLst/>
                <a:gdLst/>
                <a:ahLst/>
                <a:cxnLst/>
                <a:rect l="l" t="t" r="r" b="b"/>
                <a:pathLst>
                  <a:path w="6841" h="2590" extrusionOk="0">
                    <a:moveTo>
                      <a:pt x="17" y="95"/>
                    </a:moveTo>
                    <a:cubicBezTo>
                      <a:pt x="279" y="1172"/>
                      <a:pt x="1491" y="1731"/>
                      <a:pt x="2451" y="2067"/>
                    </a:cubicBezTo>
                    <a:cubicBezTo>
                      <a:pt x="3871" y="2566"/>
                      <a:pt x="5366" y="2589"/>
                      <a:pt x="6760" y="1983"/>
                    </a:cubicBezTo>
                    <a:cubicBezTo>
                      <a:pt x="6841" y="1946"/>
                      <a:pt x="6767" y="1876"/>
                      <a:pt x="6699" y="1906"/>
                    </a:cubicBezTo>
                    <a:cubicBezTo>
                      <a:pt x="5299" y="2515"/>
                      <a:pt x="3801" y="2454"/>
                      <a:pt x="2387" y="1929"/>
                    </a:cubicBezTo>
                    <a:cubicBezTo>
                      <a:pt x="1491" y="1593"/>
                      <a:pt x="394" y="1068"/>
                      <a:pt x="148" y="61"/>
                    </a:cubicBezTo>
                    <a:cubicBezTo>
                      <a:pt x="135" y="0"/>
                      <a:pt x="1" y="34"/>
                      <a:pt x="17"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rot="-2333254">
                <a:off x="8120724" y="297138"/>
                <a:ext cx="47983" cy="113370"/>
              </a:xfrm>
              <a:custGeom>
                <a:avLst/>
                <a:gdLst/>
                <a:ahLst/>
                <a:cxnLst/>
                <a:rect l="l" t="t" r="r" b="b"/>
                <a:pathLst>
                  <a:path w="499" h="1179" extrusionOk="0">
                    <a:moveTo>
                      <a:pt x="47" y="71"/>
                    </a:moveTo>
                    <a:cubicBezTo>
                      <a:pt x="0" y="428"/>
                      <a:pt x="84" y="872"/>
                      <a:pt x="337" y="1141"/>
                    </a:cubicBezTo>
                    <a:cubicBezTo>
                      <a:pt x="370" y="1179"/>
                      <a:pt x="499" y="1128"/>
                      <a:pt x="458" y="1088"/>
                    </a:cubicBezTo>
                    <a:cubicBezTo>
                      <a:pt x="219" y="832"/>
                      <a:pt x="135" y="398"/>
                      <a:pt x="182" y="55"/>
                    </a:cubicBezTo>
                    <a:cubicBezTo>
                      <a:pt x="188" y="1"/>
                      <a:pt x="54" y="21"/>
                      <a:pt x="47" y="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rot="-2333254">
                <a:off x="8003427" y="402498"/>
                <a:ext cx="124429" cy="31444"/>
              </a:xfrm>
              <a:custGeom>
                <a:avLst/>
                <a:gdLst/>
                <a:ahLst/>
                <a:cxnLst/>
                <a:rect l="l" t="t" r="r" b="b"/>
                <a:pathLst>
                  <a:path w="1294" h="327" extrusionOk="0">
                    <a:moveTo>
                      <a:pt x="58" y="95"/>
                    </a:moveTo>
                    <a:cubicBezTo>
                      <a:pt x="408" y="327"/>
                      <a:pt x="785" y="297"/>
                      <a:pt x="1189" y="286"/>
                    </a:cubicBezTo>
                    <a:cubicBezTo>
                      <a:pt x="1256" y="283"/>
                      <a:pt x="1293" y="199"/>
                      <a:pt x="1202" y="202"/>
                    </a:cubicBezTo>
                    <a:cubicBezTo>
                      <a:pt x="832" y="213"/>
                      <a:pt x="485" y="239"/>
                      <a:pt x="162" y="28"/>
                    </a:cubicBezTo>
                    <a:cubicBezTo>
                      <a:pt x="122" y="0"/>
                      <a:pt x="1" y="58"/>
                      <a:pt x="58"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rot="-2333254">
                <a:off x="7962147" y="323074"/>
                <a:ext cx="74138" cy="72599"/>
              </a:xfrm>
              <a:custGeom>
                <a:avLst/>
                <a:gdLst/>
                <a:ahLst/>
                <a:cxnLst/>
                <a:rect l="l" t="t" r="r" b="b"/>
                <a:pathLst>
                  <a:path w="771" h="755" extrusionOk="0">
                    <a:moveTo>
                      <a:pt x="529" y="71"/>
                    </a:moveTo>
                    <a:cubicBezTo>
                      <a:pt x="435" y="7"/>
                      <a:pt x="233" y="0"/>
                      <a:pt x="132" y="94"/>
                    </a:cubicBezTo>
                    <a:cubicBezTo>
                      <a:pt x="78" y="145"/>
                      <a:pt x="27" y="209"/>
                      <a:pt x="11" y="279"/>
                    </a:cubicBezTo>
                    <a:cubicBezTo>
                      <a:pt x="0" y="324"/>
                      <a:pt x="7" y="370"/>
                      <a:pt x="17" y="411"/>
                    </a:cubicBezTo>
                    <a:cubicBezTo>
                      <a:pt x="67" y="619"/>
                      <a:pt x="260" y="754"/>
                      <a:pt x="471" y="723"/>
                    </a:cubicBezTo>
                    <a:cubicBezTo>
                      <a:pt x="546" y="714"/>
                      <a:pt x="626" y="683"/>
                      <a:pt x="684" y="619"/>
                    </a:cubicBezTo>
                    <a:cubicBezTo>
                      <a:pt x="761" y="529"/>
                      <a:pt x="771" y="391"/>
                      <a:pt x="731" y="296"/>
                    </a:cubicBezTo>
                    <a:cubicBezTo>
                      <a:pt x="690" y="198"/>
                      <a:pt x="623" y="135"/>
                      <a:pt x="529" y="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rot="-2333254">
                <a:off x="7995588" y="422828"/>
                <a:ext cx="74234" cy="72696"/>
              </a:xfrm>
              <a:custGeom>
                <a:avLst/>
                <a:gdLst/>
                <a:ahLst/>
                <a:cxnLst/>
                <a:rect l="l" t="t" r="r" b="b"/>
                <a:pathLst>
                  <a:path w="772" h="756" extrusionOk="0">
                    <a:moveTo>
                      <a:pt x="529" y="75"/>
                    </a:moveTo>
                    <a:cubicBezTo>
                      <a:pt x="435" y="11"/>
                      <a:pt x="233" y="0"/>
                      <a:pt x="132" y="98"/>
                    </a:cubicBezTo>
                    <a:cubicBezTo>
                      <a:pt x="78" y="149"/>
                      <a:pt x="28" y="210"/>
                      <a:pt x="11" y="280"/>
                    </a:cubicBezTo>
                    <a:cubicBezTo>
                      <a:pt x="1" y="328"/>
                      <a:pt x="4" y="371"/>
                      <a:pt x="14" y="415"/>
                    </a:cubicBezTo>
                    <a:cubicBezTo>
                      <a:pt x="64" y="623"/>
                      <a:pt x="260" y="755"/>
                      <a:pt x="472" y="728"/>
                    </a:cubicBezTo>
                    <a:cubicBezTo>
                      <a:pt x="546" y="718"/>
                      <a:pt x="627" y="687"/>
                      <a:pt x="681" y="623"/>
                    </a:cubicBezTo>
                    <a:cubicBezTo>
                      <a:pt x="762" y="533"/>
                      <a:pt x="771" y="395"/>
                      <a:pt x="731" y="297"/>
                    </a:cubicBezTo>
                    <a:cubicBezTo>
                      <a:pt x="687" y="199"/>
                      <a:pt x="624" y="139"/>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rot="-2333254">
                <a:off x="8057959" y="272703"/>
                <a:ext cx="74234" cy="72696"/>
              </a:xfrm>
              <a:custGeom>
                <a:avLst/>
                <a:gdLst/>
                <a:ahLst/>
                <a:cxnLst/>
                <a:rect l="l" t="t" r="r" b="b"/>
                <a:pathLst>
                  <a:path w="772" h="756" extrusionOk="0">
                    <a:moveTo>
                      <a:pt x="529" y="75"/>
                    </a:moveTo>
                    <a:cubicBezTo>
                      <a:pt x="434" y="11"/>
                      <a:pt x="232" y="1"/>
                      <a:pt x="128" y="98"/>
                    </a:cubicBezTo>
                    <a:cubicBezTo>
                      <a:pt x="74" y="146"/>
                      <a:pt x="27" y="210"/>
                      <a:pt x="10" y="280"/>
                    </a:cubicBezTo>
                    <a:cubicBezTo>
                      <a:pt x="1" y="328"/>
                      <a:pt x="4" y="371"/>
                      <a:pt x="14" y="415"/>
                    </a:cubicBezTo>
                    <a:cubicBezTo>
                      <a:pt x="64" y="623"/>
                      <a:pt x="260" y="755"/>
                      <a:pt x="472" y="724"/>
                    </a:cubicBezTo>
                    <a:cubicBezTo>
                      <a:pt x="546" y="718"/>
                      <a:pt x="627" y="684"/>
                      <a:pt x="680" y="623"/>
                    </a:cubicBezTo>
                    <a:cubicBezTo>
                      <a:pt x="761" y="530"/>
                      <a:pt x="771" y="395"/>
                      <a:pt x="728" y="297"/>
                    </a:cubicBezTo>
                    <a:cubicBezTo>
                      <a:pt x="687" y="199"/>
                      <a:pt x="624" y="135"/>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24"/>
            <p:cNvGrpSpPr/>
            <p:nvPr/>
          </p:nvGrpSpPr>
          <p:grpSpPr>
            <a:xfrm rot="-1410279">
              <a:off x="7567779" y="-611759"/>
              <a:ext cx="1305254" cy="1451132"/>
              <a:chOff x="3804957" y="83162"/>
              <a:chExt cx="915523" cy="1017843"/>
            </a:xfrm>
          </p:grpSpPr>
          <p:sp>
            <p:nvSpPr>
              <p:cNvPr id="829" name="Google Shape;829;p24"/>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24"/>
            <p:cNvGrpSpPr/>
            <p:nvPr/>
          </p:nvGrpSpPr>
          <p:grpSpPr>
            <a:xfrm>
              <a:off x="7898854" y="-470298"/>
              <a:ext cx="1779081" cy="1815228"/>
              <a:chOff x="1266768" y="48163"/>
              <a:chExt cx="1247865" cy="1273219"/>
            </a:xfrm>
          </p:grpSpPr>
          <p:sp>
            <p:nvSpPr>
              <p:cNvPr id="846" name="Google Shape;846;p24"/>
              <p:cNvSpPr/>
              <p:nvPr/>
            </p:nvSpPr>
            <p:spPr>
              <a:xfrm rot="-2333254">
                <a:off x="1484576" y="194463"/>
                <a:ext cx="812248" cy="980620"/>
              </a:xfrm>
              <a:custGeom>
                <a:avLst/>
                <a:gdLst/>
                <a:ahLst/>
                <a:cxnLst/>
                <a:rect l="l" t="t" r="r" b="b"/>
                <a:pathLst>
                  <a:path w="8447" h="10198" extrusionOk="0">
                    <a:moveTo>
                      <a:pt x="5585" y="1"/>
                    </a:moveTo>
                    <a:cubicBezTo>
                      <a:pt x="5515" y="287"/>
                      <a:pt x="5441" y="600"/>
                      <a:pt x="5380" y="916"/>
                    </a:cubicBezTo>
                    <a:cubicBezTo>
                      <a:pt x="5302" y="815"/>
                      <a:pt x="5229" y="704"/>
                      <a:pt x="5171" y="586"/>
                    </a:cubicBezTo>
                    <a:cubicBezTo>
                      <a:pt x="5060" y="1142"/>
                      <a:pt x="4996" y="1819"/>
                      <a:pt x="5246" y="2378"/>
                    </a:cubicBezTo>
                    <a:cubicBezTo>
                      <a:pt x="3761" y="1688"/>
                      <a:pt x="2495" y="2340"/>
                      <a:pt x="1980" y="2690"/>
                    </a:cubicBezTo>
                    <a:cubicBezTo>
                      <a:pt x="2128" y="2727"/>
                      <a:pt x="2266" y="2778"/>
                      <a:pt x="2401" y="2839"/>
                    </a:cubicBezTo>
                    <a:cubicBezTo>
                      <a:pt x="1744" y="2889"/>
                      <a:pt x="1108" y="3148"/>
                      <a:pt x="523" y="3468"/>
                    </a:cubicBezTo>
                    <a:cubicBezTo>
                      <a:pt x="654" y="3518"/>
                      <a:pt x="785" y="3566"/>
                      <a:pt x="916" y="3613"/>
                    </a:cubicBezTo>
                    <a:cubicBezTo>
                      <a:pt x="495" y="3859"/>
                      <a:pt x="172" y="4098"/>
                      <a:pt x="1" y="4283"/>
                    </a:cubicBezTo>
                    <a:cubicBezTo>
                      <a:pt x="304" y="4603"/>
                      <a:pt x="607" y="4919"/>
                      <a:pt x="923" y="5226"/>
                    </a:cubicBezTo>
                    <a:cubicBezTo>
                      <a:pt x="812" y="5229"/>
                      <a:pt x="701" y="5235"/>
                      <a:pt x="590" y="5239"/>
                    </a:cubicBezTo>
                    <a:cubicBezTo>
                      <a:pt x="1068" y="5751"/>
                      <a:pt x="1660" y="6141"/>
                      <a:pt x="2313" y="6377"/>
                    </a:cubicBezTo>
                    <a:cubicBezTo>
                      <a:pt x="2155" y="6421"/>
                      <a:pt x="1990" y="6450"/>
                      <a:pt x="1795" y="6461"/>
                    </a:cubicBezTo>
                    <a:cubicBezTo>
                      <a:pt x="2269" y="6949"/>
                      <a:pt x="3424" y="7999"/>
                      <a:pt x="5249" y="7295"/>
                    </a:cubicBezTo>
                    <a:cubicBezTo>
                      <a:pt x="4848" y="7800"/>
                      <a:pt x="4768" y="8511"/>
                      <a:pt x="4764" y="9104"/>
                    </a:cubicBezTo>
                    <a:cubicBezTo>
                      <a:pt x="4858" y="8975"/>
                      <a:pt x="4973" y="8868"/>
                      <a:pt x="5097" y="8770"/>
                    </a:cubicBezTo>
                    <a:cubicBezTo>
                      <a:pt x="5117" y="9255"/>
                      <a:pt x="5205" y="9756"/>
                      <a:pt x="5286" y="10198"/>
                    </a:cubicBezTo>
                    <a:cubicBezTo>
                      <a:pt x="5747" y="10013"/>
                      <a:pt x="6265" y="9477"/>
                      <a:pt x="6720" y="9053"/>
                    </a:cubicBezTo>
                    <a:cubicBezTo>
                      <a:pt x="6720" y="9053"/>
                      <a:pt x="6673" y="9444"/>
                      <a:pt x="6736" y="9699"/>
                    </a:cubicBezTo>
                    <a:cubicBezTo>
                      <a:pt x="7491" y="9171"/>
                      <a:pt x="7572" y="8161"/>
                      <a:pt x="7572" y="8161"/>
                    </a:cubicBezTo>
                    <a:cubicBezTo>
                      <a:pt x="7572" y="8161"/>
                      <a:pt x="7774" y="8659"/>
                      <a:pt x="7797" y="8777"/>
                    </a:cubicBezTo>
                    <a:cubicBezTo>
                      <a:pt x="8150" y="8420"/>
                      <a:pt x="8332" y="7905"/>
                      <a:pt x="8336" y="7400"/>
                    </a:cubicBezTo>
                    <a:cubicBezTo>
                      <a:pt x="8339" y="6912"/>
                      <a:pt x="8134" y="5737"/>
                      <a:pt x="7521" y="5202"/>
                    </a:cubicBezTo>
                    <a:cubicBezTo>
                      <a:pt x="7541" y="5171"/>
                      <a:pt x="7565" y="5131"/>
                      <a:pt x="7595" y="5081"/>
                    </a:cubicBezTo>
                    <a:cubicBezTo>
                      <a:pt x="8259" y="4545"/>
                      <a:pt x="8447" y="3283"/>
                      <a:pt x="8433" y="2778"/>
                    </a:cubicBezTo>
                    <a:cubicBezTo>
                      <a:pt x="8417" y="2269"/>
                      <a:pt x="8221" y="1764"/>
                      <a:pt x="7861" y="1425"/>
                    </a:cubicBezTo>
                    <a:cubicBezTo>
                      <a:pt x="7817" y="1654"/>
                      <a:pt x="7771" y="1882"/>
                      <a:pt x="7726" y="2115"/>
                    </a:cubicBezTo>
                    <a:cubicBezTo>
                      <a:pt x="7636" y="1475"/>
                      <a:pt x="7077" y="540"/>
                      <a:pt x="6757" y="213"/>
                    </a:cubicBezTo>
                    <a:cubicBezTo>
                      <a:pt x="6707" y="627"/>
                      <a:pt x="6615" y="788"/>
                      <a:pt x="6615" y="788"/>
                    </a:cubicBezTo>
                    <a:cubicBezTo>
                      <a:pt x="6306" y="411"/>
                      <a:pt x="5902" y="145"/>
                      <a:pt x="5585" y="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rot="-2333254">
                <a:off x="1521484" y="542409"/>
                <a:ext cx="914271" cy="145391"/>
              </a:xfrm>
              <a:custGeom>
                <a:avLst/>
                <a:gdLst/>
                <a:ahLst/>
                <a:cxnLst/>
                <a:rect l="l" t="t" r="r" b="b"/>
                <a:pathLst>
                  <a:path w="9508" h="1512" extrusionOk="0">
                    <a:moveTo>
                      <a:pt x="25" y="44"/>
                    </a:moveTo>
                    <a:cubicBezTo>
                      <a:pt x="3091" y="960"/>
                      <a:pt x="6448" y="1512"/>
                      <a:pt x="9484" y="199"/>
                    </a:cubicBezTo>
                    <a:cubicBezTo>
                      <a:pt x="9507" y="189"/>
                      <a:pt x="9491" y="145"/>
                      <a:pt x="9467" y="155"/>
                    </a:cubicBezTo>
                    <a:cubicBezTo>
                      <a:pt x="6353" y="1407"/>
                      <a:pt x="3176" y="795"/>
                      <a:pt x="35" y="7"/>
                    </a:cubicBezTo>
                    <a:cubicBezTo>
                      <a:pt x="11" y="1"/>
                      <a:pt x="1" y="37"/>
                      <a:pt x="25"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rot="-2333254">
                <a:off x="2113066" y="520283"/>
                <a:ext cx="116351" cy="341938"/>
              </a:xfrm>
              <a:custGeom>
                <a:avLst/>
                <a:gdLst/>
                <a:ahLst/>
                <a:cxnLst/>
                <a:rect l="l" t="t" r="r" b="b"/>
                <a:pathLst>
                  <a:path w="1210" h="3556" extrusionOk="0">
                    <a:moveTo>
                      <a:pt x="1068" y="13"/>
                    </a:moveTo>
                    <a:cubicBezTo>
                      <a:pt x="1132" y="1333"/>
                      <a:pt x="755" y="2437"/>
                      <a:pt x="14" y="3515"/>
                    </a:cubicBezTo>
                    <a:cubicBezTo>
                      <a:pt x="1" y="3538"/>
                      <a:pt x="35" y="3555"/>
                      <a:pt x="52" y="3535"/>
                    </a:cubicBezTo>
                    <a:cubicBezTo>
                      <a:pt x="822" y="2485"/>
                      <a:pt x="1209" y="1323"/>
                      <a:pt x="1091" y="13"/>
                    </a:cubicBezTo>
                    <a:cubicBezTo>
                      <a:pt x="1088" y="0"/>
                      <a:pt x="1068" y="0"/>
                      <a:pt x="1068" y="1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rot="-2333254">
                <a:off x="2242121" y="649802"/>
                <a:ext cx="25674" cy="172700"/>
              </a:xfrm>
              <a:custGeom>
                <a:avLst/>
                <a:gdLst/>
                <a:ahLst/>
                <a:cxnLst/>
                <a:rect l="l" t="t" r="r" b="b"/>
                <a:pathLst>
                  <a:path w="267" h="1796" extrusionOk="0">
                    <a:moveTo>
                      <a:pt x="33" y="41"/>
                    </a:moveTo>
                    <a:cubicBezTo>
                      <a:pt x="175" y="624"/>
                      <a:pt x="159" y="1192"/>
                      <a:pt x="4" y="1769"/>
                    </a:cubicBezTo>
                    <a:cubicBezTo>
                      <a:pt x="0" y="1789"/>
                      <a:pt x="27" y="1795"/>
                      <a:pt x="37" y="1778"/>
                    </a:cubicBezTo>
                    <a:cubicBezTo>
                      <a:pt x="249" y="1223"/>
                      <a:pt x="266" y="594"/>
                      <a:pt x="78" y="31"/>
                    </a:cubicBezTo>
                    <a:cubicBezTo>
                      <a:pt x="71" y="1"/>
                      <a:pt x="27" y="11"/>
                      <a:pt x="33"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rot="-2333254">
                <a:off x="2079526" y="610364"/>
                <a:ext cx="127313" cy="135391"/>
              </a:xfrm>
              <a:custGeom>
                <a:avLst/>
                <a:gdLst/>
                <a:ahLst/>
                <a:cxnLst/>
                <a:rect l="l" t="t" r="r" b="b"/>
                <a:pathLst>
                  <a:path w="1324" h="1408" extrusionOk="0">
                    <a:moveTo>
                      <a:pt x="1280" y="11"/>
                    </a:moveTo>
                    <a:cubicBezTo>
                      <a:pt x="714" y="284"/>
                      <a:pt x="317" y="822"/>
                      <a:pt x="14" y="1357"/>
                    </a:cubicBezTo>
                    <a:cubicBezTo>
                      <a:pt x="1" y="1384"/>
                      <a:pt x="37" y="1407"/>
                      <a:pt x="54" y="1381"/>
                    </a:cubicBezTo>
                    <a:cubicBezTo>
                      <a:pt x="411" y="869"/>
                      <a:pt x="731" y="347"/>
                      <a:pt x="1300" y="45"/>
                    </a:cubicBezTo>
                    <a:cubicBezTo>
                      <a:pt x="1323" y="31"/>
                      <a:pt x="1303" y="1"/>
                      <a:pt x="1280" y="1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rot="-2333254">
                <a:off x="1824198" y="678060"/>
                <a:ext cx="248088" cy="123467"/>
              </a:xfrm>
              <a:custGeom>
                <a:avLst/>
                <a:gdLst/>
                <a:ahLst/>
                <a:cxnLst/>
                <a:rect l="l" t="t" r="r" b="b"/>
                <a:pathLst>
                  <a:path w="2580" h="1284" extrusionOk="0">
                    <a:moveTo>
                      <a:pt x="2525" y="21"/>
                    </a:moveTo>
                    <a:cubicBezTo>
                      <a:pt x="1782" y="627"/>
                      <a:pt x="957" y="1008"/>
                      <a:pt x="31" y="1237"/>
                    </a:cubicBezTo>
                    <a:cubicBezTo>
                      <a:pt x="0" y="1244"/>
                      <a:pt x="14" y="1284"/>
                      <a:pt x="41" y="1281"/>
                    </a:cubicBezTo>
                    <a:cubicBezTo>
                      <a:pt x="987" y="1129"/>
                      <a:pt x="1845" y="684"/>
                      <a:pt x="2556" y="52"/>
                    </a:cubicBezTo>
                    <a:cubicBezTo>
                      <a:pt x="2579" y="32"/>
                      <a:pt x="2545" y="1"/>
                      <a:pt x="2525" y="2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rot="-2333254">
                <a:off x="1755575" y="534525"/>
                <a:ext cx="156738" cy="185008"/>
              </a:xfrm>
              <a:custGeom>
                <a:avLst/>
                <a:gdLst/>
                <a:ahLst/>
                <a:cxnLst/>
                <a:rect l="l" t="t" r="r" b="b"/>
                <a:pathLst>
                  <a:path w="1630" h="1924" extrusionOk="0">
                    <a:moveTo>
                      <a:pt x="1623" y="1879"/>
                    </a:moveTo>
                    <a:cubicBezTo>
                      <a:pt x="1415" y="1075"/>
                      <a:pt x="879" y="247"/>
                      <a:pt x="37" y="8"/>
                    </a:cubicBezTo>
                    <a:cubicBezTo>
                      <a:pt x="7" y="0"/>
                      <a:pt x="1" y="41"/>
                      <a:pt x="24" y="51"/>
                    </a:cubicBezTo>
                    <a:cubicBezTo>
                      <a:pt x="832" y="364"/>
                      <a:pt x="1354" y="1071"/>
                      <a:pt x="1576" y="1893"/>
                    </a:cubicBezTo>
                    <a:cubicBezTo>
                      <a:pt x="1586" y="1923"/>
                      <a:pt x="1630" y="1910"/>
                      <a:pt x="1623" y="1879"/>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rot="-2333254">
                <a:off x="1672882" y="781938"/>
                <a:ext cx="171065" cy="60580"/>
              </a:xfrm>
              <a:custGeom>
                <a:avLst/>
                <a:gdLst/>
                <a:ahLst/>
                <a:cxnLst/>
                <a:rect l="l" t="t" r="r" b="b"/>
                <a:pathLst>
                  <a:path w="1779" h="630" extrusionOk="0">
                    <a:moveTo>
                      <a:pt x="1734" y="17"/>
                    </a:moveTo>
                    <a:cubicBezTo>
                      <a:pt x="1317" y="401"/>
                      <a:pt x="583" y="573"/>
                      <a:pt x="24" y="529"/>
                    </a:cubicBezTo>
                    <a:cubicBezTo>
                      <a:pt x="1" y="526"/>
                      <a:pt x="1" y="560"/>
                      <a:pt x="24" y="563"/>
                    </a:cubicBezTo>
                    <a:cubicBezTo>
                      <a:pt x="603" y="630"/>
                      <a:pt x="1334" y="455"/>
                      <a:pt x="1761" y="44"/>
                    </a:cubicBezTo>
                    <a:cubicBezTo>
                      <a:pt x="1778" y="28"/>
                      <a:pt x="1751" y="1"/>
                      <a:pt x="1734" y="17"/>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rot="-2333254">
                <a:off x="1943522" y="280192"/>
                <a:ext cx="63176" cy="320303"/>
              </a:xfrm>
              <a:custGeom>
                <a:avLst/>
                <a:gdLst/>
                <a:ahLst/>
                <a:cxnLst/>
                <a:rect l="l" t="t" r="r" b="b"/>
                <a:pathLst>
                  <a:path w="657" h="3331" extrusionOk="0">
                    <a:moveTo>
                      <a:pt x="654" y="3310"/>
                    </a:moveTo>
                    <a:cubicBezTo>
                      <a:pt x="657" y="2186"/>
                      <a:pt x="461" y="1075"/>
                      <a:pt x="48" y="25"/>
                    </a:cubicBezTo>
                    <a:cubicBezTo>
                      <a:pt x="41" y="1"/>
                      <a:pt x="1" y="11"/>
                      <a:pt x="7" y="35"/>
                    </a:cubicBezTo>
                    <a:cubicBezTo>
                      <a:pt x="385" y="1105"/>
                      <a:pt x="593" y="2176"/>
                      <a:pt x="623" y="3310"/>
                    </a:cubicBezTo>
                    <a:cubicBezTo>
                      <a:pt x="623" y="3330"/>
                      <a:pt x="654" y="3330"/>
                      <a:pt x="654" y="331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rot="-2333254">
                <a:off x="1870286" y="373523"/>
                <a:ext cx="125967" cy="151353"/>
              </a:xfrm>
              <a:custGeom>
                <a:avLst/>
                <a:gdLst/>
                <a:ahLst/>
                <a:cxnLst/>
                <a:rect l="l" t="t" r="r" b="b"/>
                <a:pathLst>
                  <a:path w="1310" h="1574" extrusionOk="0">
                    <a:moveTo>
                      <a:pt x="1302" y="1553"/>
                    </a:moveTo>
                    <a:cubicBezTo>
                      <a:pt x="801" y="1109"/>
                      <a:pt x="387" y="580"/>
                      <a:pt x="33" y="15"/>
                    </a:cubicBezTo>
                    <a:cubicBezTo>
                      <a:pt x="23" y="1"/>
                      <a:pt x="0" y="15"/>
                      <a:pt x="10" y="28"/>
                    </a:cubicBezTo>
                    <a:cubicBezTo>
                      <a:pt x="316" y="613"/>
                      <a:pt x="780" y="1146"/>
                      <a:pt x="1289" y="1566"/>
                    </a:cubicBezTo>
                    <a:cubicBezTo>
                      <a:pt x="1296" y="1573"/>
                      <a:pt x="1310" y="1559"/>
                      <a:pt x="1302" y="155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rot="-2333254">
                <a:off x="1899174" y="263645"/>
                <a:ext cx="25674" cy="144237"/>
              </a:xfrm>
              <a:custGeom>
                <a:avLst/>
                <a:gdLst/>
                <a:ahLst/>
                <a:cxnLst/>
                <a:rect l="l" t="t" r="r" b="b"/>
                <a:pathLst>
                  <a:path w="267" h="1500" extrusionOk="0">
                    <a:moveTo>
                      <a:pt x="51" y="1475"/>
                    </a:moveTo>
                    <a:cubicBezTo>
                      <a:pt x="195" y="1007"/>
                      <a:pt x="267" y="516"/>
                      <a:pt x="216" y="31"/>
                    </a:cubicBezTo>
                    <a:cubicBezTo>
                      <a:pt x="216" y="4"/>
                      <a:pt x="172" y="0"/>
                      <a:pt x="175" y="31"/>
                    </a:cubicBezTo>
                    <a:cubicBezTo>
                      <a:pt x="192" y="522"/>
                      <a:pt x="152" y="990"/>
                      <a:pt x="10" y="1462"/>
                    </a:cubicBezTo>
                    <a:cubicBezTo>
                      <a:pt x="1" y="1489"/>
                      <a:pt x="41" y="1499"/>
                      <a:pt x="51" y="147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rot="-2333254">
                <a:off x="1783407" y="477991"/>
                <a:ext cx="30194" cy="147699"/>
              </a:xfrm>
              <a:custGeom>
                <a:avLst/>
                <a:gdLst/>
                <a:ahLst/>
                <a:cxnLst/>
                <a:rect l="l" t="t" r="r" b="b"/>
                <a:pathLst>
                  <a:path w="314" h="1536" extrusionOk="0">
                    <a:moveTo>
                      <a:pt x="303" y="1512"/>
                    </a:moveTo>
                    <a:cubicBezTo>
                      <a:pt x="314" y="997"/>
                      <a:pt x="233" y="492"/>
                      <a:pt x="34" y="17"/>
                    </a:cubicBezTo>
                    <a:cubicBezTo>
                      <a:pt x="28" y="0"/>
                      <a:pt x="0" y="7"/>
                      <a:pt x="7" y="24"/>
                    </a:cubicBezTo>
                    <a:cubicBezTo>
                      <a:pt x="179" y="509"/>
                      <a:pt x="273" y="997"/>
                      <a:pt x="270" y="1512"/>
                    </a:cubicBezTo>
                    <a:cubicBezTo>
                      <a:pt x="270" y="1535"/>
                      <a:pt x="303" y="1535"/>
                      <a:pt x="303" y="1512"/>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rot="-2333254">
                <a:off x="1607231" y="696865"/>
                <a:ext cx="128275" cy="111832"/>
              </a:xfrm>
              <a:custGeom>
                <a:avLst/>
                <a:gdLst/>
                <a:ahLst/>
                <a:cxnLst/>
                <a:rect l="l" t="t" r="r" b="b"/>
                <a:pathLst>
                  <a:path w="1334" h="1163" extrusionOk="0">
                    <a:moveTo>
                      <a:pt x="1327" y="1135"/>
                    </a:moveTo>
                    <a:cubicBezTo>
                      <a:pt x="1054" y="597"/>
                      <a:pt x="609" y="176"/>
                      <a:pt x="23" y="7"/>
                    </a:cubicBezTo>
                    <a:cubicBezTo>
                      <a:pt x="7" y="0"/>
                      <a:pt x="0" y="24"/>
                      <a:pt x="17" y="31"/>
                    </a:cubicBezTo>
                    <a:cubicBezTo>
                      <a:pt x="559" y="253"/>
                      <a:pt x="1020" y="630"/>
                      <a:pt x="1306" y="1148"/>
                    </a:cubicBezTo>
                    <a:cubicBezTo>
                      <a:pt x="1313" y="1162"/>
                      <a:pt x="1333" y="1148"/>
                      <a:pt x="1327" y="113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9" name="Google Shape;859;p24"/>
          <p:cNvGrpSpPr/>
          <p:nvPr/>
        </p:nvGrpSpPr>
        <p:grpSpPr>
          <a:xfrm>
            <a:off x="-589612" y="-948111"/>
            <a:ext cx="3064003" cy="3451103"/>
            <a:chOff x="-589612" y="-948111"/>
            <a:chExt cx="3064003" cy="3451103"/>
          </a:xfrm>
        </p:grpSpPr>
        <p:sp>
          <p:nvSpPr>
            <p:cNvPr id="860" name="Google Shape;860;p24"/>
            <p:cNvSpPr/>
            <p:nvPr/>
          </p:nvSpPr>
          <p:spPr>
            <a:xfrm rot="-1528130" flipH="1">
              <a:off x="49952" y="1981669"/>
              <a:ext cx="614140" cy="409158"/>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24"/>
            <p:cNvGrpSpPr/>
            <p:nvPr/>
          </p:nvGrpSpPr>
          <p:grpSpPr>
            <a:xfrm rot="8085144" flipH="1">
              <a:off x="-197228" y="457559"/>
              <a:ext cx="1539462" cy="1525831"/>
              <a:chOff x="1251211" y="136340"/>
              <a:chExt cx="1107967" cy="1098157"/>
            </a:xfrm>
          </p:grpSpPr>
          <p:sp>
            <p:nvSpPr>
              <p:cNvPr id="862" name="Google Shape;862;p24"/>
              <p:cNvSpPr/>
              <p:nvPr/>
            </p:nvSpPr>
            <p:spPr>
              <a:xfrm rot="-5807687">
                <a:off x="1311700" y="186317"/>
                <a:ext cx="986988" cy="998204"/>
              </a:xfrm>
              <a:custGeom>
                <a:avLst/>
                <a:gdLst/>
                <a:ahLst/>
                <a:cxnLst/>
                <a:rect l="l" t="t" r="r" b="b"/>
                <a:pathLst>
                  <a:path w="15136" h="15308" extrusionOk="0">
                    <a:moveTo>
                      <a:pt x="14355" y="12170"/>
                    </a:moveTo>
                    <a:cubicBezTo>
                      <a:pt x="12291" y="12332"/>
                      <a:pt x="10187" y="11952"/>
                      <a:pt x="8308" y="11076"/>
                    </a:cubicBezTo>
                    <a:cubicBezTo>
                      <a:pt x="8648" y="12480"/>
                      <a:pt x="8510" y="13992"/>
                      <a:pt x="7921" y="15308"/>
                    </a:cubicBezTo>
                    <a:cubicBezTo>
                      <a:pt x="6948" y="14590"/>
                      <a:pt x="6023" y="13762"/>
                      <a:pt x="5403" y="12723"/>
                    </a:cubicBezTo>
                    <a:cubicBezTo>
                      <a:pt x="4784" y="11682"/>
                      <a:pt x="4494" y="10400"/>
                      <a:pt x="4841" y="9238"/>
                    </a:cubicBezTo>
                    <a:cubicBezTo>
                      <a:pt x="3420" y="9107"/>
                      <a:pt x="2148" y="8191"/>
                      <a:pt x="1347" y="7006"/>
                    </a:cubicBezTo>
                    <a:cubicBezTo>
                      <a:pt x="546" y="5821"/>
                      <a:pt x="172" y="4398"/>
                      <a:pt x="0" y="2980"/>
                    </a:cubicBezTo>
                    <a:cubicBezTo>
                      <a:pt x="1411" y="3132"/>
                      <a:pt x="3572" y="3842"/>
                      <a:pt x="4357" y="5020"/>
                    </a:cubicBezTo>
                    <a:cubicBezTo>
                      <a:pt x="4753" y="2919"/>
                      <a:pt x="5235" y="1109"/>
                      <a:pt x="7066" y="1"/>
                    </a:cubicBezTo>
                    <a:cubicBezTo>
                      <a:pt x="7907" y="1169"/>
                      <a:pt x="8305" y="2653"/>
                      <a:pt x="8157" y="4087"/>
                    </a:cubicBezTo>
                    <a:cubicBezTo>
                      <a:pt x="10059" y="2543"/>
                      <a:pt x="12584" y="1795"/>
                      <a:pt x="15021" y="2051"/>
                    </a:cubicBezTo>
                    <a:cubicBezTo>
                      <a:pt x="15135" y="2064"/>
                      <a:pt x="14196" y="4317"/>
                      <a:pt x="14088" y="4508"/>
                    </a:cubicBezTo>
                    <a:cubicBezTo>
                      <a:pt x="13284" y="5916"/>
                      <a:pt x="12072" y="7084"/>
                      <a:pt x="10628" y="7861"/>
                    </a:cubicBezTo>
                    <a:cubicBezTo>
                      <a:pt x="10766" y="7787"/>
                      <a:pt x="11644" y="8430"/>
                      <a:pt x="11773" y="8521"/>
                    </a:cubicBezTo>
                    <a:cubicBezTo>
                      <a:pt x="12375" y="8952"/>
                      <a:pt x="12873" y="9531"/>
                      <a:pt x="13334" y="10110"/>
                    </a:cubicBezTo>
                    <a:cubicBezTo>
                      <a:pt x="13456" y="10265"/>
                      <a:pt x="14469" y="12163"/>
                      <a:pt x="14355" y="121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rot="-5807687">
                <a:off x="1385401" y="370103"/>
                <a:ext cx="565288" cy="389944"/>
              </a:xfrm>
              <a:custGeom>
                <a:avLst/>
                <a:gdLst/>
                <a:ahLst/>
                <a:cxnLst/>
                <a:rect l="l" t="t" r="r" b="b"/>
                <a:pathLst>
                  <a:path w="8669" h="5980" extrusionOk="0">
                    <a:moveTo>
                      <a:pt x="8669" y="1"/>
                    </a:moveTo>
                    <a:cubicBezTo>
                      <a:pt x="7306" y="627"/>
                      <a:pt x="5976" y="1337"/>
                      <a:pt x="4707" y="2149"/>
                    </a:cubicBezTo>
                    <a:cubicBezTo>
                      <a:pt x="3599" y="2852"/>
                      <a:pt x="2536" y="3623"/>
                      <a:pt x="1506" y="4438"/>
                    </a:cubicBezTo>
                    <a:cubicBezTo>
                      <a:pt x="1516" y="4495"/>
                      <a:pt x="1526" y="4553"/>
                      <a:pt x="1532" y="4613"/>
                    </a:cubicBezTo>
                    <a:cubicBezTo>
                      <a:pt x="1512" y="4562"/>
                      <a:pt x="1495" y="4512"/>
                      <a:pt x="1475" y="4461"/>
                    </a:cubicBezTo>
                    <a:cubicBezTo>
                      <a:pt x="1334" y="4573"/>
                      <a:pt x="1192" y="4687"/>
                      <a:pt x="1051" y="4801"/>
                    </a:cubicBezTo>
                    <a:cubicBezTo>
                      <a:pt x="785" y="5027"/>
                      <a:pt x="523" y="5255"/>
                      <a:pt x="263" y="5485"/>
                    </a:cubicBezTo>
                    <a:cubicBezTo>
                      <a:pt x="307" y="5508"/>
                      <a:pt x="355" y="5532"/>
                      <a:pt x="398" y="5555"/>
                    </a:cubicBezTo>
                    <a:cubicBezTo>
                      <a:pt x="435" y="5572"/>
                      <a:pt x="451" y="5619"/>
                      <a:pt x="431" y="5656"/>
                    </a:cubicBezTo>
                    <a:cubicBezTo>
                      <a:pt x="422" y="5684"/>
                      <a:pt x="395" y="5700"/>
                      <a:pt x="364" y="5700"/>
                    </a:cubicBezTo>
                    <a:cubicBezTo>
                      <a:pt x="355" y="5700"/>
                      <a:pt x="341" y="5697"/>
                      <a:pt x="330" y="5690"/>
                    </a:cubicBezTo>
                    <a:cubicBezTo>
                      <a:pt x="266" y="5659"/>
                      <a:pt x="206" y="5626"/>
                      <a:pt x="142" y="5592"/>
                    </a:cubicBezTo>
                    <a:cubicBezTo>
                      <a:pt x="95" y="5636"/>
                      <a:pt x="48" y="5676"/>
                      <a:pt x="1" y="5717"/>
                    </a:cubicBezTo>
                    <a:cubicBezTo>
                      <a:pt x="7" y="5744"/>
                      <a:pt x="11" y="5768"/>
                      <a:pt x="14" y="5791"/>
                    </a:cubicBezTo>
                    <a:cubicBezTo>
                      <a:pt x="24" y="5785"/>
                      <a:pt x="35" y="5781"/>
                      <a:pt x="44" y="5777"/>
                    </a:cubicBezTo>
                    <a:lnTo>
                      <a:pt x="58" y="5777"/>
                    </a:lnTo>
                    <a:cubicBezTo>
                      <a:pt x="95" y="5777"/>
                      <a:pt x="125" y="5801"/>
                      <a:pt x="132" y="5838"/>
                    </a:cubicBezTo>
                    <a:cubicBezTo>
                      <a:pt x="142" y="5886"/>
                      <a:pt x="153" y="5933"/>
                      <a:pt x="159" y="5979"/>
                    </a:cubicBezTo>
                    <a:cubicBezTo>
                      <a:pt x="482" y="5693"/>
                      <a:pt x="809" y="5417"/>
                      <a:pt x="1138" y="5142"/>
                    </a:cubicBezTo>
                    <a:cubicBezTo>
                      <a:pt x="1074" y="5128"/>
                      <a:pt x="1011" y="5111"/>
                      <a:pt x="947" y="5098"/>
                    </a:cubicBezTo>
                    <a:cubicBezTo>
                      <a:pt x="1024" y="5101"/>
                      <a:pt x="1102" y="5104"/>
                      <a:pt x="1175" y="5111"/>
                    </a:cubicBezTo>
                    <a:cubicBezTo>
                      <a:pt x="1203" y="5087"/>
                      <a:pt x="1230" y="5067"/>
                      <a:pt x="1256" y="5047"/>
                    </a:cubicBezTo>
                    <a:cubicBezTo>
                      <a:pt x="2401" y="4084"/>
                      <a:pt x="3606" y="3199"/>
                      <a:pt x="4839" y="2351"/>
                    </a:cubicBezTo>
                    <a:cubicBezTo>
                      <a:pt x="5461" y="1933"/>
                      <a:pt x="6084" y="1519"/>
                      <a:pt x="6730" y="1139"/>
                    </a:cubicBezTo>
                    <a:cubicBezTo>
                      <a:pt x="7356" y="725"/>
                      <a:pt x="8026" y="388"/>
                      <a:pt x="8669"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rot="-5807687">
                <a:off x="1684306" y="377979"/>
                <a:ext cx="481039" cy="248377"/>
              </a:xfrm>
              <a:custGeom>
                <a:avLst/>
                <a:gdLst/>
                <a:ahLst/>
                <a:cxnLst/>
                <a:rect l="l" t="t" r="r" b="b"/>
                <a:pathLst>
                  <a:path w="7377" h="3809" extrusionOk="0">
                    <a:moveTo>
                      <a:pt x="5121" y="1963"/>
                    </a:moveTo>
                    <a:cubicBezTo>
                      <a:pt x="5158" y="2105"/>
                      <a:pt x="5195" y="2243"/>
                      <a:pt x="5225" y="2364"/>
                    </a:cubicBezTo>
                    <a:cubicBezTo>
                      <a:pt x="5350" y="2445"/>
                      <a:pt x="5478" y="2522"/>
                      <a:pt x="5602" y="2603"/>
                    </a:cubicBezTo>
                    <a:cubicBezTo>
                      <a:pt x="6205" y="2987"/>
                      <a:pt x="6787" y="3397"/>
                      <a:pt x="7377" y="3809"/>
                    </a:cubicBezTo>
                    <a:cubicBezTo>
                      <a:pt x="6872" y="3296"/>
                      <a:pt x="6319" y="2832"/>
                      <a:pt x="5744" y="2401"/>
                    </a:cubicBezTo>
                    <a:cubicBezTo>
                      <a:pt x="5539" y="2250"/>
                      <a:pt x="5333" y="2101"/>
                      <a:pt x="5121" y="1963"/>
                    </a:cubicBezTo>
                    <a:close/>
                    <a:moveTo>
                      <a:pt x="37" y="1"/>
                    </a:moveTo>
                    <a:cubicBezTo>
                      <a:pt x="28" y="11"/>
                      <a:pt x="14" y="21"/>
                      <a:pt x="0" y="32"/>
                    </a:cubicBezTo>
                    <a:cubicBezTo>
                      <a:pt x="634" y="186"/>
                      <a:pt x="1246" y="381"/>
                      <a:pt x="1846" y="621"/>
                    </a:cubicBezTo>
                    <a:cubicBezTo>
                      <a:pt x="2323" y="812"/>
                      <a:pt x="2792" y="1025"/>
                      <a:pt x="3249" y="1253"/>
                    </a:cubicBezTo>
                    <a:cubicBezTo>
                      <a:pt x="3343" y="1183"/>
                      <a:pt x="3438" y="1112"/>
                      <a:pt x="3535" y="1045"/>
                    </a:cubicBezTo>
                    <a:cubicBezTo>
                      <a:pt x="3017" y="789"/>
                      <a:pt x="2481" y="563"/>
                      <a:pt x="1930" y="392"/>
                    </a:cubicBezTo>
                    <a:cubicBezTo>
                      <a:pt x="1313" y="193"/>
                      <a:pt x="680" y="49"/>
                      <a:pt x="37"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rot="-5807687">
                <a:off x="1545764" y="574828"/>
                <a:ext cx="56927" cy="431677"/>
              </a:xfrm>
              <a:custGeom>
                <a:avLst/>
                <a:gdLst/>
                <a:ahLst/>
                <a:cxnLst/>
                <a:rect l="l" t="t" r="r" b="b"/>
                <a:pathLst>
                  <a:path w="873" h="6620" extrusionOk="0">
                    <a:moveTo>
                      <a:pt x="822" y="1"/>
                    </a:moveTo>
                    <a:cubicBezTo>
                      <a:pt x="485" y="479"/>
                      <a:pt x="270" y="1041"/>
                      <a:pt x="149" y="1621"/>
                    </a:cubicBezTo>
                    <a:cubicBezTo>
                      <a:pt x="25" y="2199"/>
                      <a:pt x="0" y="2795"/>
                      <a:pt x="41" y="3384"/>
                    </a:cubicBezTo>
                    <a:cubicBezTo>
                      <a:pt x="88" y="3973"/>
                      <a:pt x="199" y="4553"/>
                      <a:pt x="354" y="5115"/>
                    </a:cubicBezTo>
                    <a:cubicBezTo>
                      <a:pt x="492" y="5623"/>
                      <a:pt x="657" y="6125"/>
                      <a:pt x="842" y="6619"/>
                    </a:cubicBezTo>
                    <a:cubicBezTo>
                      <a:pt x="853" y="6613"/>
                      <a:pt x="862" y="6602"/>
                      <a:pt x="873" y="6596"/>
                    </a:cubicBezTo>
                    <a:cubicBezTo>
                      <a:pt x="792" y="6077"/>
                      <a:pt x="684" y="5569"/>
                      <a:pt x="593" y="5061"/>
                    </a:cubicBezTo>
                    <a:cubicBezTo>
                      <a:pt x="496" y="4492"/>
                      <a:pt x="395" y="3926"/>
                      <a:pt x="357" y="3361"/>
                    </a:cubicBezTo>
                    <a:cubicBezTo>
                      <a:pt x="314" y="2795"/>
                      <a:pt x="323" y="2227"/>
                      <a:pt x="391" y="1661"/>
                    </a:cubicBezTo>
                    <a:cubicBezTo>
                      <a:pt x="458" y="1095"/>
                      <a:pt x="603" y="540"/>
                      <a:pt x="82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rot="-5807687">
                <a:off x="1787406" y="730733"/>
                <a:ext cx="3782" cy="11542"/>
              </a:xfrm>
              <a:custGeom>
                <a:avLst/>
                <a:gdLst/>
                <a:ahLst/>
                <a:cxnLst/>
                <a:rect l="l" t="t" r="r" b="b"/>
                <a:pathLst>
                  <a:path w="58" h="177" extrusionOk="0">
                    <a:moveTo>
                      <a:pt x="31" y="1"/>
                    </a:moveTo>
                    <a:cubicBezTo>
                      <a:pt x="20" y="7"/>
                      <a:pt x="11" y="18"/>
                      <a:pt x="0" y="24"/>
                    </a:cubicBezTo>
                    <a:cubicBezTo>
                      <a:pt x="20" y="75"/>
                      <a:pt x="37" y="125"/>
                      <a:pt x="57" y="176"/>
                    </a:cubicBezTo>
                    <a:cubicBezTo>
                      <a:pt x="51" y="116"/>
                      <a:pt x="41" y="58"/>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rot="-5807687">
                <a:off x="1508248" y="290902"/>
                <a:ext cx="58622" cy="74468"/>
              </a:xfrm>
              <a:custGeom>
                <a:avLst/>
                <a:gdLst/>
                <a:ahLst/>
                <a:cxnLst/>
                <a:rect l="l" t="t" r="r" b="b"/>
                <a:pathLst>
                  <a:path w="899" h="1142" extrusionOk="0">
                    <a:moveTo>
                      <a:pt x="841" y="1"/>
                    </a:moveTo>
                    <a:cubicBezTo>
                      <a:pt x="788" y="1"/>
                      <a:pt x="707" y="21"/>
                      <a:pt x="690" y="55"/>
                    </a:cubicBezTo>
                    <a:cubicBezTo>
                      <a:pt x="512" y="411"/>
                      <a:pt x="360" y="835"/>
                      <a:pt x="44" y="1095"/>
                    </a:cubicBezTo>
                    <a:cubicBezTo>
                      <a:pt x="0" y="1129"/>
                      <a:pt x="30" y="1142"/>
                      <a:pt x="78" y="1142"/>
                    </a:cubicBezTo>
                    <a:cubicBezTo>
                      <a:pt x="121" y="1142"/>
                      <a:pt x="182" y="1129"/>
                      <a:pt x="202" y="1112"/>
                    </a:cubicBezTo>
                    <a:cubicBezTo>
                      <a:pt x="538" y="835"/>
                      <a:pt x="700" y="402"/>
                      <a:pt x="892" y="24"/>
                    </a:cubicBezTo>
                    <a:cubicBezTo>
                      <a:pt x="899" y="7"/>
                      <a:pt x="875" y="1"/>
                      <a:pt x="841"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rot="-5807687">
                <a:off x="1595248" y="354550"/>
                <a:ext cx="38668" cy="28105"/>
              </a:xfrm>
              <a:custGeom>
                <a:avLst/>
                <a:gdLst/>
                <a:ahLst/>
                <a:cxnLst/>
                <a:rect l="l" t="t" r="r" b="b"/>
                <a:pathLst>
                  <a:path w="593" h="431" extrusionOk="0">
                    <a:moveTo>
                      <a:pt x="529" y="0"/>
                    </a:moveTo>
                    <a:cubicBezTo>
                      <a:pt x="479" y="0"/>
                      <a:pt x="404" y="17"/>
                      <a:pt x="384" y="40"/>
                    </a:cubicBezTo>
                    <a:cubicBezTo>
                      <a:pt x="280" y="168"/>
                      <a:pt x="168" y="280"/>
                      <a:pt x="41" y="384"/>
                    </a:cubicBezTo>
                    <a:cubicBezTo>
                      <a:pt x="0" y="421"/>
                      <a:pt x="27" y="431"/>
                      <a:pt x="75" y="431"/>
                    </a:cubicBezTo>
                    <a:cubicBezTo>
                      <a:pt x="118" y="431"/>
                      <a:pt x="179" y="421"/>
                      <a:pt x="199" y="404"/>
                    </a:cubicBezTo>
                    <a:cubicBezTo>
                      <a:pt x="337" y="289"/>
                      <a:pt x="458" y="171"/>
                      <a:pt x="569" y="34"/>
                    </a:cubicBezTo>
                    <a:cubicBezTo>
                      <a:pt x="593" y="10"/>
                      <a:pt x="566" y="0"/>
                      <a:pt x="529"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rot="-5807687">
                <a:off x="1496506" y="657538"/>
                <a:ext cx="24453" cy="109419"/>
              </a:xfrm>
              <a:custGeom>
                <a:avLst/>
                <a:gdLst/>
                <a:ahLst/>
                <a:cxnLst/>
                <a:rect l="l" t="t" r="r" b="b"/>
                <a:pathLst>
                  <a:path w="375" h="1678" extrusionOk="0">
                    <a:moveTo>
                      <a:pt x="162" y="1"/>
                    </a:moveTo>
                    <a:cubicBezTo>
                      <a:pt x="99" y="1"/>
                      <a:pt x="1" y="38"/>
                      <a:pt x="10" y="81"/>
                    </a:cubicBezTo>
                    <a:cubicBezTo>
                      <a:pt x="122" y="600"/>
                      <a:pt x="169" y="1125"/>
                      <a:pt x="152" y="1657"/>
                    </a:cubicBezTo>
                    <a:cubicBezTo>
                      <a:pt x="152" y="1671"/>
                      <a:pt x="172" y="1677"/>
                      <a:pt x="203" y="1677"/>
                    </a:cubicBezTo>
                    <a:cubicBezTo>
                      <a:pt x="263" y="1677"/>
                      <a:pt x="354" y="1647"/>
                      <a:pt x="357" y="1604"/>
                    </a:cubicBezTo>
                    <a:cubicBezTo>
                      <a:pt x="374" y="1068"/>
                      <a:pt x="324" y="546"/>
                      <a:pt x="212" y="25"/>
                    </a:cubicBezTo>
                    <a:cubicBezTo>
                      <a:pt x="209" y="8"/>
                      <a:pt x="189" y="1"/>
                      <a:pt x="16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rot="-5807687">
                <a:off x="1411419" y="718644"/>
                <a:ext cx="22497" cy="32278"/>
              </a:xfrm>
              <a:custGeom>
                <a:avLst/>
                <a:gdLst/>
                <a:ahLst/>
                <a:cxnLst/>
                <a:rect l="l" t="t" r="r" b="b"/>
                <a:pathLst>
                  <a:path w="345" h="495" extrusionOk="0">
                    <a:moveTo>
                      <a:pt x="162" y="0"/>
                    </a:moveTo>
                    <a:cubicBezTo>
                      <a:pt x="98" y="0"/>
                      <a:pt x="1" y="41"/>
                      <a:pt x="14" y="78"/>
                    </a:cubicBezTo>
                    <a:cubicBezTo>
                      <a:pt x="65" y="206"/>
                      <a:pt x="105" y="336"/>
                      <a:pt x="132" y="471"/>
                    </a:cubicBezTo>
                    <a:cubicBezTo>
                      <a:pt x="136" y="488"/>
                      <a:pt x="159" y="495"/>
                      <a:pt x="186" y="495"/>
                    </a:cubicBezTo>
                    <a:cubicBezTo>
                      <a:pt x="250" y="495"/>
                      <a:pt x="344" y="462"/>
                      <a:pt x="338" y="417"/>
                    </a:cubicBezTo>
                    <a:cubicBezTo>
                      <a:pt x="307" y="283"/>
                      <a:pt x="271" y="151"/>
                      <a:pt x="216" y="24"/>
                    </a:cubicBezTo>
                    <a:cubicBezTo>
                      <a:pt x="210" y="7"/>
                      <a:pt x="190" y="0"/>
                      <a:pt x="162"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rot="-5807687">
                <a:off x="1839369" y="328803"/>
                <a:ext cx="101072" cy="75380"/>
              </a:xfrm>
              <a:custGeom>
                <a:avLst/>
                <a:gdLst/>
                <a:ahLst/>
                <a:cxnLst/>
                <a:rect l="l" t="t" r="r" b="b"/>
                <a:pathLst>
                  <a:path w="1550" h="1156" extrusionOk="0">
                    <a:moveTo>
                      <a:pt x="206" y="0"/>
                    </a:moveTo>
                    <a:cubicBezTo>
                      <a:pt x="135" y="0"/>
                      <a:pt x="0" y="61"/>
                      <a:pt x="64" y="91"/>
                    </a:cubicBezTo>
                    <a:cubicBezTo>
                      <a:pt x="576" y="327"/>
                      <a:pt x="1004" y="684"/>
                      <a:pt x="1330" y="1138"/>
                    </a:cubicBezTo>
                    <a:cubicBezTo>
                      <a:pt x="1337" y="1152"/>
                      <a:pt x="1354" y="1155"/>
                      <a:pt x="1374" y="1155"/>
                    </a:cubicBezTo>
                    <a:cubicBezTo>
                      <a:pt x="1441" y="1155"/>
                      <a:pt x="1549" y="1108"/>
                      <a:pt x="1518" y="1068"/>
                    </a:cubicBezTo>
                    <a:cubicBezTo>
                      <a:pt x="1186" y="599"/>
                      <a:pt x="748" y="243"/>
                      <a:pt x="229" y="4"/>
                    </a:cubicBezTo>
                    <a:cubicBezTo>
                      <a:pt x="222" y="0"/>
                      <a:pt x="213" y="0"/>
                      <a:pt x="206"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rot="-5807687">
                <a:off x="1404221" y="443254"/>
                <a:ext cx="180691" cy="75380"/>
              </a:xfrm>
              <a:custGeom>
                <a:avLst/>
                <a:gdLst/>
                <a:ahLst/>
                <a:cxnLst/>
                <a:rect l="l" t="t" r="r" b="b"/>
                <a:pathLst>
                  <a:path w="2771" h="1156" extrusionOk="0">
                    <a:moveTo>
                      <a:pt x="2606" y="0"/>
                    </a:moveTo>
                    <a:cubicBezTo>
                      <a:pt x="1687" y="0"/>
                      <a:pt x="788" y="647"/>
                      <a:pt x="47" y="1115"/>
                    </a:cubicBezTo>
                    <a:cubicBezTo>
                      <a:pt x="0" y="1145"/>
                      <a:pt x="34" y="1156"/>
                      <a:pt x="84" y="1156"/>
                    </a:cubicBezTo>
                    <a:cubicBezTo>
                      <a:pt x="128" y="1156"/>
                      <a:pt x="185" y="1148"/>
                      <a:pt x="205" y="1135"/>
                    </a:cubicBezTo>
                    <a:cubicBezTo>
                      <a:pt x="866" y="718"/>
                      <a:pt x="1714" y="95"/>
                      <a:pt x="2525" y="95"/>
                    </a:cubicBezTo>
                    <a:lnTo>
                      <a:pt x="2552" y="95"/>
                    </a:lnTo>
                    <a:lnTo>
                      <a:pt x="2552" y="95"/>
                    </a:lnTo>
                    <a:cubicBezTo>
                      <a:pt x="2616" y="95"/>
                      <a:pt x="2771" y="4"/>
                      <a:pt x="2637"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rot="-5807687">
                <a:off x="1910864" y="613934"/>
                <a:ext cx="74728" cy="44798"/>
              </a:xfrm>
              <a:custGeom>
                <a:avLst/>
                <a:gdLst/>
                <a:ahLst/>
                <a:cxnLst/>
                <a:rect l="l" t="t" r="r" b="b"/>
                <a:pathLst>
                  <a:path w="1146" h="687" extrusionOk="0">
                    <a:moveTo>
                      <a:pt x="182" y="0"/>
                    </a:moveTo>
                    <a:cubicBezTo>
                      <a:pt x="115" y="0"/>
                      <a:pt x="0" y="54"/>
                      <a:pt x="34" y="84"/>
                    </a:cubicBezTo>
                    <a:cubicBezTo>
                      <a:pt x="337" y="340"/>
                      <a:pt x="677" y="542"/>
                      <a:pt x="1047" y="687"/>
                    </a:cubicBezTo>
                    <a:cubicBezTo>
                      <a:pt x="1081" y="646"/>
                      <a:pt x="1111" y="609"/>
                      <a:pt x="1145" y="572"/>
                    </a:cubicBezTo>
                    <a:cubicBezTo>
                      <a:pt x="812" y="435"/>
                      <a:pt x="502" y="246"/>
                      <a:pt x="223" y="11"/>
                    </a:cubicBezTo>
                    <a:cubicBezTo>
                      <a:pt x="216" y="3"/>
                      <a:pt x="19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rot="-5807687">
                <a:off x="1436034" y="803710"/>
                <a:ext cx="49623" cy="100616"/>
              </a:xfrm>
              <a:custGeom>
                <a:avLst/>
                <a:gdLst/>
                <a:ahLst/>
                <a:cxnLst/>
                <a:rect l="l" t="t" r="r" b="b"/>
                <a:pathLst>
                  <a:path w="761" h="1543" extrusionOk="0">
                    <a:moveTo>
                      <a:pt x="703" y="1"/>
                    </a:moveTo>
                    <a:cubicBezTo>
                      <a:pt x="650" y="1"/>
                      <a:pt x="569" y="21"/>
                      <a:pt x="552" y="55"/>
                    </a:cubicBezTo>
                    <a:cubicBezTo>
                      <a:pt x="316" y="523"/>
                      <a:pt x="94" y="991"/>
                      <a:pt x="4" y="1509"/>
                    </a:cubicBezTo>
                    <a:cubicBezTo>
                      <a:pt x="0" y="1533"/>
                      <a:pt x="24" y="1543"/>
                      <a:pt x="57" y="1543"/>
                    </a:cubicBezTo>
                    <a:cubicBezTo>
                      <a:pt x="114" y="1543"/>
                      <a:pt x="198" y="1516"/>
                      <a:pt x="206" y="1479"/>
                    </a:cubicBezTo>
                    <a:cubicBezTo>
                      <a:pt x="296" y="960"/>
                      <a:pt x="518" y="492"/>
                      <a:pt x="754" y="24"/>
                    </a:cubicBezTo>
                    <a:cubicBezTo>
                      <a:pt x="761" y="7"/>
                      <a:pt x="737" y="1"/>
                      <a:pt x="70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rot="-5807687">
                <a:off x="1548185" y="847050"/>
                <a:ext cx="17345" cy="48776"/>
              </a:xfrm>
              <a:custGeom>
                <a:avLst/>
                <a:gdLst/>
                <a:ahLst/>
                <a:cxnLst/>
                <a:rect l="l" t="t" r="r" b="b"/>
                <a:pathLst>
                  <a:path w="266" h="748" extrusionOk="0">
                    <a:moveTo>
                      <a:pt x="205" y="1"/>
                    </a:moveTo>
                    <a:cubicBezTo>
                      <a:pt x="148" y="1"/>
                      <a:pt x="64" y="31"/>
                      <a:pt x="61" y="65"/>
                    </a:cubicBezTo>
                    <a:cubicBezTo>
                      <a:pt x="40" y="283"/>
                      <a:pt x="24" y="499"/>
                      <a:pt x="3" y="715"/>
                    </a:cubicBezTo>
                    <a:cubicBezTo>
                      <a:pt x="0" y="738"/>
                      <a:pt x="27" y="748"/>
                      <a:pt x="61" y="748"/>
                    </a:cubicBezTo>
                    <a:cubicBezTo>
                      <a:pt x="118" y="748"/>
                      <a:pt x="202" y="721"/>
                      <a:pt x="205" y="684"/>
                    </a:cubicBezTo>
                    <a:cubicBezTo>
                      <a:pt x="225" y="469"/>
                      <a:pt x="242" y="250"/>
                      <a:pt x="263" y="34"/>
                    </a:cubicBezTo>
                    <a:cubicBezTo>
                      <a:pt x="266" y="11"/>
                      <a:pt x="239" y="1"/>
                      <a:pt x="205"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rot="-5807687">
                <a:off x="1696147" y="731614"/>
                <a:ext cx="56275" cy="150239"/>
              </a:xfrm>
              <a:custGeom>
                <a:avLst/>
                <a:gdLst/>
                <a:ahLst/>
                <a:cxnLst/>
                <a:rect l="l" t="t" r="r" b="b"/>
                <a:pathLst>
                  <a:path w="863" h="2304" extrusionOk="0">
                    <a:moveTo>
                      <a:pt x="183" y="0"/>
                    </a:moveTo>
                    <a:cubicBezTo>
                      <a:pt x="122" y="0"/>
                      <a:pt x="28" y="30"/>
                      <a:pt x="28" y="75"/>
                    </a:cubicBezTo>
                    <a:cubicBezTo>
                      <a:pt x="1" y="869"/>
                      <a:pt x="310" y="1576"/>
                      <a:pt x="644" y="2280"/>
                    </a:cubicBezTo>
                    <a:cubicBezTo>
                      <a:pt x="650" y="2297"/>
                      <a:pt x="671" y="2303"/>
                      <a:pt x="698" y="2303"/>
                    </a:cubicBezTo>
                    <a:cubicBezTo>
                      <a:pt x="765" y="2303"/>
                      <a:pt x="863" y="2259"/>
                      <a:pt x="846" y="2225"/>
                    </a:cubicBezTo>
                    <a:cubicBezTo>
                      <a:pt x="516" y="1522"/>
                      <a:pt x="203" y="815"/>
                      <a:pt x="229" y="21"/>
                    </a:cubicBezTo>
                    <a:cubicBezTo>
                      <a:pt x="229" y="7"/>
                      <a:pt x="209" y="0"/>
                      <a:pt x="183"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rot="-5807687">
                <a:off x="1953648" y="590196"/>
                <a:ext cx="17867" cy="8607"/>
              </a:xfrm>
              <a:custGeom>
                <a:avLst/>
                <a:gdLst/>
                <a:ahLst/>
                <a:cxnLst/>
                <a:rect l="l" t="t" r="r" b="b"/>
                <a:pathLst>
                  <a:path w="274" h="132" extrusionOk="0">
                    <a:moveTo>
                      <a:pt x="98" y="0"/>
                    </a:moveTo>
                    <a:cubicBezTo>
                      <a:pt x="64" y="37"/>
                      <a:pt x="34" y="74"/>
                      <a:pt x="0" y="115"/>
                    </a:cubicBezTo>
                    <a:cubicBezTo>
                      <a:pt x="14" y="118"/>
                      <a:pt x="31" y="125"/>
                      <a:pt x="44" y="132"/>
                    </a:cubicBezTo>
                    <a:lnTo>
                      <a:pt x="64" y="132"/>
                    </a:lnTo>
                    <a:cubicBezTo>
                      <a:pt x="132" y="132"/>
                      <a:pt x="273" y="68"/>
                      <a:pt x="210" y="45"/>
                    </a:cubicBezTo>
                    <a:cubicBezTo>
                      <a:pt x="172" y="31"/>
                      <a:pt x="135" y="14"/>
                      <a:pt x="98"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24"/>
            <p:cNvSpPr/>
            <p:nvPr/>
          </p:nvSpPr>
          <p:spPr>
            <a:xfrm rot="2531521" flipH="1">
              <a:off x="1002333" y="826220"/>
              <a:ext cx="1007293" cy="671493"/>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 name="Google Shape;879;p24"/>
            <p:cNvGrpSpPr/>
            <p:nvPr/>
          </p:nvGrpSpPr>
          <p:grpSpPr>
            <a:xfrm flipH="1">
              <a:off x="191939" y="574783"/>
              <a:ext cx="1579790" cy="1619758"/>
              <a:chOff x="8208314" y="333530"/>
              <a:chExt cx="848194" cy="869653"/>
            </a:xfrm>
          </p:grpSpPr>
          <p:sp>
            <p:nvSpPr>
              <p:cNvPr id="880" name="Google Shape;880;p24"/>
              <p:cNvSpPr/>
              <p:nvPr/>
            </p:nvSpPr>
            <p:spPr>
              <a:xfrm rot="-2333254">
                <a:off x="8257683" y="522037"/>
                <a:ext cx="749456" cy="421846"/>
              </a:xfrm>
              <a:custGeom>
                <a:avLst/>
                <a:gdLst/>
                <a:ahLst/>
                <a:cxnLst/>
                <a:rect l="l" t="t" r="r" b="b"/>
                <a:pathLst>
                  <a:path w="7794" h="4387" extrusionOk="0">
                    <a:moveTo>
                      <a:pt x="61" y="3582"/>
                    </a:moveTo>
                    <a:cubicBezTo>
                      <a:pt x="1122" y="4387"/>
                      <a:pt x="2704" y="3939"/>
                      <a:pt x="3838" y="3508"/>
                    </a:cubicBezTo>
                    <a:cubicBezTo>
                      <a:pt x="5535" y="2869"/>
                      <a:pt x="6972" y="1724"/>
                      <a:pt x="7760" y="67"/>
                    </a:cubicBezTo>
                    <a:cubicBezTo>
                      <a:pt x="7794" y="0"/>
                      <a:pt x="7659" y="4"/>
                      <a:pt x="7635" y="55"/>
                    </a:cubicBezTo>
                    <a:cubicBezTo>
                      <a:pt x="6895" y="1603"/>
                      <a:pt x="5582" y="2701"/>
                      <a:pt x="4007" y="3344"/>
                    </a:cubicBezTo>
                    <a:cubicBezTo>
                      <a:pt x="2872" y="3804"/>
                      <a:pt x="1232" y="4316"/>
                      <a:pt x="162" y="3508"/>
                    </a:cubicBezTo>
                    <a:cubicBezTo>
                      <a:pt x="118" y="3471"/>
                      <a:pt x="0" y="3538"/>
                      <a:pt x="61" y="35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rot="-2333254">
                <a:off x="8488239" y="910985"/>
                <a:ext cx="124140" cy="82888"/>
              </a:xfrm>
              <a:custGeom>
                <a:avLst/>
                <a:gdLst/>
                <a:ahLst/>
                <a:cxnLst/>
                <a:rect l="l" t="t" r="r" b="b"/>
                <a:pathLst>
                  <a:path w="1291" h="862" extrusionOk="0">
                    <a:moveTo>
                      <a:pt x="32" y="94"/>
                    </a:moveTo>
                    <a:cubicBezTo>
                      <a:pt x="250" y="468"/>
                      <a:pt x="718" y="812"/>
                      <a:pt x="1152" y="855"/>
                    </a:cubicBezTo>
                    <a:cubicBezTo>
                      <a:pt x="1206" y="862"/>
                      <a:pt x="1290" y="785"/>
                      <a:pt x="1200" y="774"/>
                    </a:cubicBezTo>
                    <a:cubicBezTo>
                      <a:pt x="799" y="734"/>
                      <a:pt x="355" y="387"/>
                      <a:pt x="153" y="41"/>
                    </a:cubicBezTo>
                    <a:cubicBezTo>
                      <a:pt x="129" y="0"/>
                      <a:pt x="1" y="44"/>
                      <a:pt x="32" y="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rot="-2333254">
                <a:off x="8461855" y="1037078"/>
                <a:ext cx="130487" cy="75196"/>
              </a:xfrm>
              <a:custGeom>
                <a:avLst/>
                <a:gdLst/>
                <a:ahLst/>
                <a:cxnLst/>
                <a:rect l="l" t="t" r="r" b="b"/>
                <a:pathLst>
                  <a:path w="1357" h="782" extrusionOk="0">
                    <a:moveTo>
                      <a:pt x="91" y="771"/>
                    </a:moveTo>
                    <a:cubicBezTo>
                      <a:pt x="603" y="711"/>
                      <a:pt x="929" y="395"/>
                      <a:pt x="1296" y="65"/>
                    </a:cubicBezTo>
                    <a:cubicBezTo>
                      <a:pt x="1357" y="11"/>
                      <a:pt x="1226" y="1"/>
                      <a:pt x="1189" y="35"/>
                    </a:cubicBezTo>
                    <a:cubicBezTo>
                      <a:pt x="858" y="331"/>
                      <a:pt x="566" y="634"/>
                      <a:pt x="108" y="687"/>
                    </a:cubicBezTo>
                    <a:cubicBezTo>
                      <a:pt x="37" y="698"/>
                      <a:pt x="0" y="782"/>
                      <a:pt x="91" y="7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rot="-2333254">
                <a:off x="8377307" y="1033628"/>
                <a:ext cx="89812" cy="85004"/>
              </a:xfrm>
              <a:custGeom>
                <a:avLst/>
                <a:gdLst/>
                <a:ahLst/>
                <a:cxnLst/>
                <a:rect l="l" t="t" r="r" b="b"/>
                <a:pathLst>
                  <a:path w="934" h="884" extrusionOk="0">
                    <a:moveTo>
                      <a:pt x="361" y="15"/>
                    </a:moveTo>
                    <a:cubicBezTo>
                      <a:pt x="223" y="32"/>
                      <a:pt x="31" y="183"/>
                      <a:pt x="11" y="348"/>
                    </a:cubicBezTo>
                    <a:cubicBezTo>
                      <a:pt x="1" y="439"/>
                      <a:pt x="4" y="533"/>
                      <a:pt x="44" y="611"/>
                    </a:cubicBezTo>
                    <a:cubicBezTo>
                      <a:pt x="71" y="661"/>
                      <a:pt x="112" y="701"/>
                      <a:pt x="152" y="732"/>
                    </a:cubicBezTo>
                    <a:cubicBezTo>
                      <a:pt x="361" y="883"/>
                      <a:pt x="644" y="856"/>
                      <a:pt x="818" y="661"/>
                    </a:cubicBezTo>
                    <a:cubicBezTo>
                      <a:pt x="879" y="594"/>
                      <a:pt x="930" y="503"/>
                      <a:pt x="930" y="402"/>
                    </a:cubicBezTo>
                    <a:cubicBezTo>
                      <a:pt x="933" y="254"/>
                      <a:pt x="832" y="122"/>
                      <a:pt x="722" y="65"/>
                    </a:cubicBezTo>
                    <a:cubicBezTo>
                      <a:pt x="607" y="8"/>
                      <a:pt x="495" y="1"/>
                      <a:pt x="361" y="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rot="-2333254">
                <a:off x="8486467" y="1099462"/>
                <a:ext cx="89908" cy="84908"/>
              </a:xfrm>
              <a:custGeom>
                <a:avLst/>
                <a:gdLst/>
                <a:ahLst/>
                <a:cxnLst/>
                <a:rect l="l" t="t" r="r" b="b"/>
                <a:pathLst>
                  <a:path w="935" h="883" extrusionOk="0">
                    <a:moveTo>
                      <a:pt x="361" y="14"/>
                    </a:moveTo>
                    <a:cubicBezTo>
                      <a:pt x="223" y="31"/>
                      <a:pt x="32" y="182"/>
                      <a:pt x="11" y="350"/>
                    </a:cubicBezTo>
                    <a:cubicBezTo>
                      <a:pt x="1" y="439"/>
                      <a:pt x="5" y="536"/>
                      <a:pt x="45" y="613"/>
                    </a:cubicBezTo>
                    <a:cubicBezTo>
                      <a:pt x="72" y="664"/>
                      <a:pt x="112" y="701"/>
                      <a:pt x="153" y="731"/>
                    </a:cubicBezTo>
                    <a:cubicBezTo>
                      <a:pt x="361" y="883"/>
                      <a:pt x="644" y="855"/>
                      <a:pt x="819" y="661"/>
                    </a:cubicBezTo>
                    <a:cubicBezTo>
                      <a:pt x="880" y="597"/>
                      <a:pt x="927" y="506"/>
                      <a:pt x="930" y="401"/>
                    </a:cubicBezTo>
                    <a:cubicBezTo>
                      <a:pt x="934" y="254"/>
                      <a:pt x="833" y="122"/>
                      <a:pt x="718" y="64"/>
                    </a:cubicBezTo>
                    <a:cubicBezTo>
                      <a:pt x="607" y="7"/>
                      <a:pt x="496" y="1"/>
                      <a:pt x="36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rot="-2333254">
                <a:off x="8426468" y="912576"/>
                <a:ext cx="89716" cy="84811"/>
              </a:xfrm>
              <a:custGeom>
                <a:avLst/>
                <a:gdLst/>
                <a:ahLst/>
                <a:cxnLst/>
                <a:rect l="l" t="t" r="r" b="b"/>
                <a:pathLst>
                  <a:path w="933" h="882" extrusionOk="0">
                    <a:moveTo>
                      <a:pt x="361" y="13"/>
                    </a:moveTo>
                    <a:cubicBezTo>
                      <a:pt x="222" y="30"/>
                      <a:pt x="30" y="179"/>
                      <a:pt x="10" y="347"/>
                    </a:cubicBezTo>
                    <a:cubicBezTo>
                      <a:pt x="0" y="434"/>
                      <a:pt x="4" y="532"/>
                      <a:pt x="44" y="610"/>
                    </a:cubicBezTo>
                    <a:cubicBezTo>
                      <a:pt x="71" y="660"/>
                      <a:pt x="111" y="700"/>
                      <a:pt x="151" y="731"/>
                    </a:cubicBezTo>
                    <a:cubicBezTo>
                      <a:pt x="361" y="882"/>
                      <a:pt x="643" y="852"/>
                      <a:pt x="818" y="660"/>
                    </a:cubicBezTo>
                    <a:cubicBezTo>
                      <a:pt x="879" y="593"/>
                      <a:pt x="929" y="502"/>
                      <a:pt x="929" y="401"/>
                    </a:cubicBezTo>
                    <a:cubicBezTo>
                      <a:pt x="933" y="253"/>
                      <a:pt x="832" y="122"/>
                      <a:pt x="720" y="64"/>
                    </a:cubicBezTo>
                    <a:cubicBezTo>
                      <a:pt x="606" y="7"/>
                      <a:pt x="495" y="1"/>
                      <a:pt x="36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4"/>
            <p:cNvGrpSpPr/>
            <p:nvPr/>
          </p:nvGrpSpPr>
          <p:grpSpPr>
            <a:xfrm flipH="1">
              <a:off x="964021" y="-153571"/>
              <a:ext cx="1344205" cy="1130240"/>
              <a:chOff x="7947574" y="-55882"/>
              <a:chExt cx="721707" cy="606829"/>
            </a:xfrm>
          </p:grpSpPr>
          <p:sp>
            <p:nvSpPr>
              <p:cNvPr id="887" name="Google Shape;887;p24"/>
              <p:cNvSpPr/>
              <p:nvPr/>
            </p:nvSpPr>
            <p:spPr>
              <a:xfrm rot="-2333254">
                <a:off x="8006180" y="123007"/>
                <a:ext cx="657818" cy="249050"/>
              </a:xfrm>
              <a:custGeom>
                <a:avLst/>
                <a:gdLst/>
                <a:ahLst/>
                <a:cxnLst/>
                <a:rect l="l" t="t" r="r" b="b"/>
                <a:pathLst>
                  <a:path w="6841" h="2590" extrusionOk="0">
                    <a:moveTo>
                      <a:pt x="17" y="95"/>
                    </a:moveTo>
                    <a:cubicBezTo>
                      <a:pt x="279" y="1172"/>
                      <a:pt x="1491" y="1731"/>
                      <a:pt x="2451" y="2067"/>
                    </a:cubicBezTo>
                    <a:cubicBezTo>
                      <a:pt x="3871" y="2566"/>
                      <a:pt x="5366" y="2589"/>
                      <a:pt x="6760" y="1983"/>
                    </a:cubicBezTo>
                    <a:cubicBezTo>
                      <a:pt x="6841" y="1946"/>
                      <a:pt x="6767" y="1876"/>
                      <a:pt x="6699" y="1906"/>
                    </a:cubicBezTo>
                    <a:cubicBezTo>
                      <a:pt x="5299" y="2515"/>
                      <a:pt x="3801" y="2454"/>
                      <a:pt x="2387" y="1929"/>
                    </a:cubicBezTo>
                    <a:cubicBezTo>
                      <a:pt x="1491" y="1593"/>
                      <a:pt x="394" y="1068"/>
                      <a:pt x="148" y="61"/>
                    </a:cubicBezTo>
                    <a:cubicBezTo>
                      <a:pt x="135" y="0"/>
                      <a:pt x="1" y="34"/>
                      <a:pt x="17"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rot="-2333254">
                <a:off x="8120724" y="297138"/>
                <a:ext cx="47983" cy="113370"/>
              </a:xfrm>
              <a:custGeom>
                <a:avLst/>
                <a:gdLst/>
                <a:ahLst/>
                <a:cxnLst/>
                <a:rect l="l" t="t" r="r" b="b"/>
                <a:pathLst>
                  <a:path w="499" h="1179" extrusionOk="0">
                    <a:moveTo>
                      <a:pt x="47" y="71"/>
                    </a:moveTo>
                    <a:cubicBezTo>
                      <a:pt x="0" y="428"/>
                      <a:pt x="84" y="872"/>
                      <a:pt x="337" y="1141"/>
                    </a:cubicBezTo>
                    <a:cubicBezTo>
                      <a:pt x="370" y="1179"/>
                      <a:pt x="499" y="1128"/>
                      <a:pt x="458" y="1088"/>
                    </a:cubicBezTo>
                    <a:cubicBezTo>
                      <a:pt x="219" y="832"/>
                      <a:pt x="135" y="398"/>
                      <a:pt x="182" y="55"/>
                    </a:cubicBezTo>
                    <a:cubicBezTo>
                      <a:pt x="188" y="1"/>
                      <a:pt x="54" y="21"/>
                      <a:pt x="47" y="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rot="-2333254">
                <a:off x="8003427" y="402498"/>
                <a:ext cx="124429" cy="31444"/>
              </a:xfrm>
              <a:custGeom>
                <a:avLst/>
                <a:gdLst/>
                <a:ahLst/>
                <a:cxnLst/>
                <a:rect l="l" t="t" r="r" b="b"/>
                <a:pathLst>
                  <a:path w="1294" h="327" extrusionOk="0">
                    <a:moveTo>
                      <a:pt x="58" y="95"/>
                    </a:moveTo>
                    <a:cubicBezTo>
                      <a:pt x="408" y="327"/>
                      <a:pt x="785" y="297"/>
                      <a:pt x="1189" y="286"/>
                    </a:cubicBezTo>
                    <a:cubicBezTo>
                      <a:pt x="1256" y="283"/>
                      <a:pt x="1293" y="199"/>
                      <a:pt x="1202" y="202"/>
                    </a:cubicBezTo>
                    <a:cubicBezTo>
                      <a:pt x="832" y="213"/>
                      <a:pt x="485" y="239"/>
                      <a:pt x="162" y="28"/>
                    </a:cubicBezTo>
                    <a:cubicBezTo>
                      <a:pt x="122" y="0"/>
                      <a:pt x="1" y="58"/>
                      <a:pt x="58"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rot="-2333254">
                <a:off x="7962147" y="323074"/>
                <a:ext cx="74138" cy="72599"/>
              </a:xfrm>
              <a:custGeom>
                <a:avLst/>
                <a:gdLst/>
                <a:ahLst/>
                <a:cxnLst/>
                <a:rect l="l" t="t" r="r" b="b"/>
                <a:pathLst>
                  <a:path w="771" h="755" extrusionOk="0">
                    <a:moveTo>
                      <a:pt x="529" y="71"/>
                    </a:moveTo>
                    <a:cubicBezTo>
                      <a:pt x="435" y="7"/>
                      <a:pt x="233" y="0"/>
                      <a:pt x="132" y="94"/>
                    </a:cubicBezTo>
                    <a:cubicBezTo>
                      <a:pt x="78" y="145"/>
                      <a:pt x="27" y="209"/>
                      <a:pt x="11" y="279"/>
                    </a:cubicBezTo>
                    <a:cubicBezTo>
                      <a:pt x="0" y="324"/>
                      <a:pt x="7" y="370"/>
                      <a:pt x="17" y="411"/>
                    </a:cubicBezTo>
                    <a:cubicBezTo>
                      <a:pt x="67" y="619"/>
                      <a:pt x="260" y="754"/>
                      <a:pt x="471" y="723"/>
                    </a:cubicBezTo>
                    <a:cubicBezTo>
                      <a:pt x="546" y="714"/>
                      <a:pt x="626" y="683"/>
                      <a:pt x="684" y="619"/>
                    </a:cubicBezTo>
                    <a:cubicBezTo>
                      <a:pt x="761" y="529"/>
                      <a:pt x="771" y="391"/>
                      <a:pt x="731" y="296"/>
                    </a:cubicBezTo>
                    <a:cubicBezTo>
                      <a:pt x="690" y="198"/>
                      <a:pt x="623" y="135"/>
                      <a:pt x="529" y="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rot="-2333254">
                <a:off x="7995588" y="422828"/>
                <a:ext cx="74234" cy="72696"/>
              </a:xfrm>
              <a:custGeom>
                <a:avLst/>
                <a:gdLst/>
                <a:ahLst/>
                <a:cxnLst/>
                <a:rect l="l" t="t" r="r" b="b"/>
                <a:pathLst>
                  <a:path w="772" h="756" extrusionOk="0">
                    <a:moveTo>
                      <a:pt x="529" y="75"/>
                    </a:moveTo>
                    <a:cubicBezTo>
                      <a:pt x="435" y="11"/>
                      <a:pt x="233" y="0"/>
                      <a:pt x="132" y="98"/>
                    </a:cubicBezTo>
                    <a:cubicBezTo>
                      <a:pt x="78" y="149"/>
                      <a:pt x="28" y="210"/>
                      <a:pt x="11" y="280"/>
                    </a:cubicBezTo>
                    <a:cubicBezTo>
                      <a:pt x="1" y="328"/>
                      <a:pt x="4" y="371"/>
                      <a:pt x="14" y="415"/>
                    </a:cubicBezTo>
                    <a:cubicBezTo>
                      <a:pt x="64" y="623"/>
                      <a:pt x="260" y="755"/>
                      <a:pt x="472" y="728"/>
                    </a:cubicBezTo>
                    <a:cubicBezTo>
                      <a:pt x="546" y="718"/>
                      <a:pt x="627" y="687"/>
                      <a:pt x="681" y="623"/>
                    </a:cubicBezTo>
                    <a:cubicBezTo>
                      <a:pt x="762" y="533"/>
                      <a:pt x="771" y="395"/>
                      <a:pt x="731" y="297"/>
                    </a:cubicBezTo>
                    <a:cubicBezTo>
                      <a:pt x="687" y="199"/>
                      <a:pt x="624" y="139"/>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rot="-2333254">
                <a:off x="8057959" y="272703"/>
                <a:ext cx="74234" cy="72696"/>
              </a:xfrm>
              <a:custGeom>
                <a:avLst/>
                <a:gdLst/>
                <a:ahLst/>
                <a:cxnLst/>
                <a:rect l="l" t="t" r="r" b="b"/>
                <a:pathLst>
                  <a:path w="772" h="756" extrusionOk="0">
                    <a:moveTo>
                      <a:pt x="529" y="75"/>
                    </a:moveTo>
                    <a:cubicBezTo>
                      <a:pt x="434" y="11"/>
                      <a:pt x="232" y="1"/>
                      <a:pt x="128" y="98"/>
                    </a:cubicBezTo>
                    <a:cubicBezTo>
                      <a:pt x="74" y="146"/>
                      <a:pt x="27" y="210"/>
                      <a:pt x="10" y="280"/>
                    </a:cubicBezTo>
                    <a:cubicBezTo>
                      <a:pt x="1" y="328"/>
                      <a:pt x="4" y="371"/>
                      <a:pt x="14" y="415"/>
                    </a:cubicBezTo>
                    <a:cubicBezTo>
                      <a:pt x="64" y="623"/>
                      <a:pt x="260" y="755"/>
                      <a:pt x="472" y="724"/>
                    </a:cubicBezTo>
                    <a:cubicBezTo>
                      <a:pt x="546" y="718"/>
                      <a:pt x="627" y="684"/>
                      <a:pt x="680" y="623"/>
                    </a:cubicBezTo>
                    <a:cubicBezTo>
                      <a:pt x="761" y="530"/>
                      <a:pt x="771" y="395"/>
                      <a:pt x="728" y="297"/>
                    </a:cubicBezTo>
                    <a:cubicBezTo>
                      <a:pt x="687" y="199"/>
                      <a:pt x="624" y="135"/>
                      <a:pt x="529"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24"/>
            <p:cNvGrpSpPr/>
            <p:nvPr/>
          </p:nvGrpSpPr>
          <p:grpSpPr>
            <a:xfrm rot="1410279" flipH="1">
              <a:off x="461911" y="-686725"/>
              <a:ext cx="1705184" cy="1895759"/>
              <a:chOff x="3804957" y="83162"/>
              <a:chExt cx="915523" cy="1017843"/>
            </a:xfrm>
          </p:grpSpPr>
          <p:sp>
            <p:nvSpPr>
              <p:cNvPr id="894" name="Google Shape;894;p24"/>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4"/>
            <p:cNvGrpSpPr/>
            <p:nvPr/>
          </p:nvGrpSpPr>
          <p:grpSpPr>
            <a:xfrm flipH="1">
              <a:off x="-589612" y="-501920"/>
              <a:ext cx="2324191" cy="2371414"/>
              <a:chOff x="1266768" y="48163"/>
              <a:chExt cx="1247865" cy="1273219"/>
            </a:xfrm>
          </p:grpSpPr>
          <p:sp>
            <p:nvSpPr>
              <p:cNvPr id="910" name="Google Shape;910;p24"/>
              <p:cNvSpPr/>
              <p:nvPr/>
            </p:nvSpPr>
            <p:spPr>
              <a:xfrm rot="-2333254">
                <a:off x="1484576" y="194463"/>
                <a:ext cx="812248" cy="980620"/>
              </a:xfrm>
              <a:custGeom>
                <a:avLst/>
                <a:gdLst/>
                <a:ahLst/>
                <a:cxnLst/>
                <a:rect l="l" t="t" r="r" b="b"/>
                <a:pathLst>
                  <a:path w="8447" h="10198" extrusionOk="0">
                    <a:moveTo>
                      <a:pt x="5585" y="1"/>
                    </a:moveTo>
                    <a:cubicBezTo>
                      <a:pt x="5515" y="287"/>
                      <a:pt x="5441" y="600"/>
                      <a:pt x="5380" y="916"/>
                    </a:cubicBezTo>
                    <a:cubicBezTo>
                      <a:pt x="5302" y="815"/>
                      <a:pt x="5229" y="704"/>
                      <a:pt x="5171" y="586"/>
                    </a:cubicBezTo>
                    <a:cubicBezTo>
                      <a:pt x="5060" y="1142"/>
                      <a:pt x="4996" y="1819"/>
                      <a:pt x="5246" y="2378"/>
                    </a:cubicBezTo>
                    <a:cubicBezTo>
                      <a:pt x="3761" y="1688"/>
                      <a:pt x="2495" y="2340"/>
                      <a:pt x="1980" y="2690"/>
                    </a:cubicBezTo>
                    <a:cubicBezTo>
                      <a:pt x="2128" y="2727"/>
                      <a:pt x="2266" y="2778"/>
                      <a:pt x="2401" y="2839"/>
                    </a:cubicBezTo>
                    <a:cubicBezTo>
                      <a:pt x="1744" y="2889"/>
                      <a:pt x="1108" y="3148"/>
                      <a:pt x="523" y="3468"/>
                    </a:cubicBezTo>
                    <a:cubicBezTo>
                      <a:pt x="654" y="3518"/>
                      <a:pt x="785" y="3566"/>
                      <a:pt x="916" y="3613"/>
                    </a:cubicBezTo>
                    <a:cubicBezTo>
                      <a:pt x="495" y="3859"/>
                      <a:pt x="172" y="4098"/>
                      <a:pt x="1" y="4283"/>
                    </a:cubicBezTo>
                    <a:cubicBezTo>
                      <a:pt x="304" y="4603"/>
                      <a:pt x="607" y="4919"/>
                      <a:pt x="923" y="5226"/>
                    </a:cubicBezTo>
                    <a:cubicBezTo>
                      <a:pt x="812" y="5229"/>
                      <a:pt x="701" y="5235"/>
                      <a:pt x="590" y="5239"/>
                    </a:cubicBezTo>
                    <a:cubicBezTo>
                      <a:pt x="1068" y="5751"/>
                      <a:pt x="1660" y="6141"/>
                      <a:pt x="2313" y="6377"/>
                    </a:cubicBezTo>
                    <a:cubicBezTo>
                      <a:pt x="2155" y="6421"/>
                      <a:pt x="1990" y="6450"/>
                      <a:pt x="1795" y="6461"/>
                    </a:cubicBezTo>
                    <a:cubicBezTo>
                      <a:pt x="2269" y="6949"/>
                      <a:pt x="3424" y="7999"/>
                      <a:pt x="5249" y="7295"/>
                    </a:cubicBezTo>
                    <a:cubicBezTo>
                      <a:pt x="4848" y="7800"/>
                      <a:pt x="4768" y="8511"/>
                      <a:pt x="4764" y="9104"/>
                    </a:cubicBezTo>
                    <a:cubicBezTo>
                      <a:pt x="4858" y="8975"/>
                      <a:pt x="4973" y="8868"/>
                      <a:pt x="5097" y="8770"/>
                    </a:cubicBezTo>
                    <a:cubicBezTo>
                      <a:pt x="5117" y="9255"/>
                      <a:pt x="5205" y="9756"/>
                      <a:pt x="5286" y="10198"/>
                    </a:cubicBezTo>
                    <a:cubicBezTo>
                      <a:pt x="5747" y="10013"/>
                      <a:pt x="6265" y="9477"/>
                      <a:pt x="6720" y="9053"/>
                    </a:cubicBezTo>
                    <a:cubicBezTo>
                      <a:pt x="6720" y="9053"/>
                      <a:pt x="6673" y="9444"/>
                      <a:pt x="6736" y="9699"/>
                    </a:cubicBezTo>
                    <a:cubicBezTo>
                      <a:pt x="7491" y="9171"/>
                      <a:pt x="7572" y="8161"/>
                      <a:pt x="7572" y="8161"/>
                    </a:cubicBezTo>
                    <a:cubicBezTo>
                      <a:pt x="7572" y="8161"/>
                      <a:pt x="7774" y="8659"/>
                      <a:pt x="7797" y="8777"/>
                    </a:cubicBezTo>
                    <a:cubicBezTo>
                      <a:pt x="8150" y="8420"/>
                      <a:pt x="8332" y="7905"/>
                      <a:pt x="8336" y="7400"/>
                    </a:cubicBezTo>
                    <a:cubicBezTo>
                      <a:pt x="8339" y="6912"/>
                      <a:pt x="8134" y="5737"/>
                      <a:pt x="7521" y="5202"/>
                    </a:cubicBezTo>
                    <a:cubicBezTo>
                      <a:pt x="7541" y="5171"/>
                      <a:pt x="7565" y="5131"/>
                      <a:pt x="7595" y="5081"/>
                    </a:cubicBezTo>
                    <a:cubicBezTo>
                      <a:pt x="8259" y="4545"/>
                      <a:pt x="8447" y="3283"/>
                      <a:pt x="8433" y="2778"/>
                    </a:cubicBezTo>
                    <a:cubicBezTo>
                      <a:pt x="8417" y="2269"/>
                      <a:pt x="8221" y="1764"/>
                      <a:pt x="7861" y="1425"/>
                    </a:cubicBezTo>
                    <a:cubicBezTo>
                      <a:pt x="7817" y="1654"/>
                      <a:pt x="7771" y="1882"/>
                      <a:pt x="7726" y="2115"/>
                    </a:cubicBezTo>
                    <a:cubicBezTo>
                      <a:pt x="7636" y="1475"/>
                      <a:pt x="7077" y="540"/>
                      <a:pt x="6757" y="213"/>
                    </a:cubicBezTo>
                    <a:cubicBezTo>
                      <a:pt x="6707" y="627"/>
                      <a:pt x="6615" y="788"/>
                      <a:pt x="6615" y="788"/>
                    </a:cubicBezTo>
                    <a:cubicBezTo>
                      <a:pt x="6306" y="411"/>
                      <a:pt x="5902" y="145"/>
                      <a:pt x="5585" y="1"/>
                    </a:cubicBezTo>
                    <a:close/>
                  </a:path>
                </a:pathLst>
              </a:custGeom>
              <a:solidFill>
                <a:srgbClr val="5B8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rot="-2333254">
                <a:off x="1521484" y="542409"/>
                <a:ext cx="914271" cy="145391"/>
              </a:xfrm>
              <a:custGeom>
                <a:avLst/>
                <a:gdLst/>
                <a:ahLst/>
                <a:cxnLst/>
                <a:rect l="l" t="t" r="r" b="b"/>
                <a:pathLst>
                  <a:path w="9508" h="1512" extrusionOk="0">
                    <a:moveTo>
                      <a:pt x="25" y="44"/>
                    </a:moveTo>
                    <a:cubicBezTo>
                      <a:pt x="3091" y="960"/>
                      <a:pt x="6448" y="1512"/>
                      <a:pt x="9484" y="199"/>
                    </a:cubicBezTo>
                    <a:cubicBezTo>
                      <a:pt x="9507" y="189"/>
                      <a:pt x="9491" y="145"/>
                      <a:pt x="9467" y="155"/>
                    </a:cubicBezTo>
                    <a:cubicBezTo>
                      <a:pt x="6353" y="1407"/>
                      <a:pt x="3176" y="795"/>
                      <a:pt x="35" y="7"/>
                    </a:cubicBezTo>
                    <a:cubicBezTo>
                      <a:pt x="11" y="1"/>
                      <a:pt x="1" y="37"/>
                      <a:pt x="25" y="44"/>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rot="-2333254">
                <a:off x="2113066" y="520283"/>
                <a:ext cx="116351" cy="341938"/>
              </a:xfrm>
              <a:custGeom>
                <a:avLst/>
                <a:gdLst/>
                <a:ahLst/>
                <a:cxnLst/>
                <a:rect l="l" t="t" r="r" b="b"/>
                <a:pathLst>
                  <a:path w="1210" h="3556" extrusionOk="0">
                    <a:moveTo>
                      <a:pt x="1068" y="13"/>
                    </a:moveTo>
                    <a:cubicBezTo>
                      <a:pt x="1132" y="1333"/>
                      <a:pt x="755" y="2437"/>
                      <a:pt x="14" y="3515"/>
                    </a:cubicBezTo>
                    <a:cubicBezTo>
                      <a:pt x="1" y="3538"/>
                      <a:pt x="35" y="3555"/>
                      <a:pt x="52" y="3535"/>
                    </a:cubicBezTo>
                    <a:cubicBezTo>
                      <a:pt x="822" y="2485"/>
                      <a:pt x="1209" y="1323"/>
                      <a:pt x="1091" y="13"/>
                    </a:cubicBezTo>
                    <a:cubicBezTo>
                      <a:pt x="1088" y="0"/>
                      <a:pt x="1068" y="0"/>
                      <a:pt x="1068" y="1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rot="-2333254">
                <a:off x="2242121" y="649802"/>
                <a:ext cx="25674" cy="172700"/>
              </a:xfrm>
              <a:custGeom>
                <a:avLst/>
                <a:gdLst/>
                <a:ahLst/>
                <a:cxnLst/>
                <a:rect l="l" t="t" r="r" b="b"/>
                <a:pathLst>
                  <a:path w="267" h="1796" extrusionOk="0">
                    <a:moveTo>
                      <a:pt x="33" y="41"/>
                    </a:moveTo>
                    <a:cubicBezTo>
                      <a:pt x="175" y="624"/>
                      <a:pt x="159" y="1192"/>
                      <a:pt x="4" y="1769"/>
                    </a:cubicBezTo>
                    <a:cubicBezTo>
                      <a:pt x="0" y="1789"/>
                      <a:pt x="27" y="1795"/>
                      <a:pt x="37" y="1778"/>
                    </a:cubicBezTo>
                    <a:cubicBezTo>
                      <a:pt x="249" y="1223"/>
                      <a:pt x="266" y="594"/>
                      <a:pt x="78" y="31"/>
                    </a:cubicBezTo>
                    <a:cubicBezTo>
                      <a:pt x="71" y="1"/>
                      <a:pt x="27" y="11"/>
                      <a:pt x="33" y="4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rot="-2333254">
                <a:off x="2079526" y="610364"/>
                <a:ext cx="127313" cy="135391"/>
              </a:xfrm>
              <a:custGeom>
                <a:avLst/>
                <a:gdLst/>
                <a:ahLst/>
                <a:cxnLst/>
                <a:rect l="l" t="t" r="r" b="b"/>
                <a:pathLst>
                  <a:path w="1324" h="1408" extrusionOk="0">
                    <a:moveTo>
                      <a:pt x="1280" y="11"/>
                    </a:moveTo>
                    <a:cubicBezTo>
                      <a:pt x="714" y="284"/>
                      <a:pt x="317" y="822"/>
                      <a:pt x="14" y="1357"/>
                    </a:cubicBezTo>
                    <a:cubicBezTo>
                      <a:pt x="1" y="1384"/>
                      <a:pt x="37" y="1407"/>
                      <a:pt x="54" y="1381"/>
                    </a:cubicBezTo>
                    <a:cubicBezTo>
                      <a:pt x="411" y="869"/>
                      <a:pt x="731" y="347"/>
                      <a:pt x="1300" y="45"/>
                    </a:cubicBezTo>
                    <a:cubicBezTo>
                      <a:pt x="1323" y="31"/>
                      <a:pt x="1303" y="1"/>
                      <a:pt x="1280" y="1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rot="-2333254">
                <a:off x="1824198" y="678060"/>
                <a:ext cx="248088" cy="123467"/>
              </a:xfrm>
              <a:custGeom>
                <a:avLst/>
                <a:gdLst/>
                <a:ahLst/>
                <a:cxnLst/>
                <a:rect l="l" t="t" r="r" b="b"/>
                <a:pathLst>
                  <a:path w="2580" h="1284" extrusionOk="0">
                    <a:moveTo>
                      <a:pt x="2525" y="21"/>
                    </a:moveTo>
                    <a:cubicBezTo>
                      <a:pt x="1782" y="627"/>
                      <a:pt x="957" y="1008"/>
                      <a:pt x="31" y="1237"/>
                    </a:cubicBezTo>
                    <a:cubicBezTo>
                      <a:pt x="0" y="1244"/>
                      <a:pt x="14" y="1284"/>
                      <a:pt x="41" y="1281"/>
                    </a:cubicBezTo>
                    <a:cubicBezTo>
                      <a:pt x="987" y="1129"/>
                      <a:pt x="1845" y="684"/>
                      <a:pt x="2556" y="52"/>
                    </a:cubicBezTo>
                    <a:cubicBezTo>
                      <a:pt x="2579" y="32"/>
                      <a:pt x="2545" y="1"/>
                      <a:pt x="2525" y="21"/>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rot="-2333254">
                <a:off x="1755575" y="534525"/>
                <a:ext cx="156738" cy="185008"/>
              </a:xfrm>
              <a:custGeom>
                <a:avLst/>
                <a:gdLst/>
                <a:ahLst/>
                <a:cxnLst/>
                <a:rect l="l" t="t" r="r" b="b"/>
                <a:pathLst>
                  <a:path w="1630" h="1924" extrusionOk="0">
                    <a:moveTo>
                      <a:pt x="1623" y="1879"/>
                    </a:moveTo>
                    <a:cubicBezTo>
                      <a:pt x="1415" y="1075"/>
                      <a:pt x="879" y="247"/>
                      <a:pt x="37" y="8"/>
                    </a:cubicBezTo>
                    <a:cubicBezTo>
                      <a:pt x="7" y="0"/>
                      <a:pt x="1" y="41"/>
                      <a:pt x="24" y="51"/>
                    </a:cubicBezTo>
                    <a:cubicBezTo>
                      <a:pt x="832" y="364"/>
                      <a:pt x="1354" y="1071"/>
                      <a:pt x="1576" y="1893"/>
                    </a:cubicBezTo>
                    <a:cubicBezTo>
                      <a:pt x="1586" y="1923"/>
                      <a:pt x="1630" y="1910"/>
                      <a:pt x="1623" y="1879"/>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rot="-2333254">
                <a:off x="1672882" y="781938"/>
                <a:ext cx="171065" cy="60580"/>
              </a:xfrm>
              <a:custGeom>
                <a:avLst/>
                <a:gdLst/>
                <a:ahLst/>
                <a:cxnLst/>
                <a:rect l="l" t="t" r="r" b="b"/>
                <a:pathLst>
                  <a:path w="1779" h="630" extrusionOk="0">
                    <a:moveTo>
                      <a:pt x="1734" y="17"/>
                    </a:moveTo>
                    <a:cubicBezTo>
                      <a:pt x="1317" y="401"/>
                      <a:pt x="583" y="573"/>
                      <a:pt x="24" y="529"/>
                    </a:cubicBezTo>
                    <a:cubicBezTo>
                      <a:pt x="1" y="526"/>
                      <a:pt x="1" y="560"/>
                      <a:pt x="24" y="563"/>
                    </a:cubicBezTo>
                    <a:cubicBezTo>
                      <a:pt x="603" y="630"/>
                      <a:pt x="1334" y="455"/>
                      <a:pt x="1761" y="44"/>
                    </a:cubicBezTo>
                    <a:cubicBezTo>
                      <a:pt x="1778" y="28"/>
                      <a:pt x="1751" y="1"/>
                      <a:pt x="1734" y="17"/>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rot="-2333254">
                <a:off x="1943522" y="280192"/>
                <a:ext cx="63176" cy="320303"/>
              </a:xfrm>
              <a:custGeom>
                <a:avLst/>
                <a:gdLst/>
                <a:ahLst/>
                <a:cxnLst/>
                <a:rect l="l" t="t" r="r" b="b"/>
                <a:pathLst>
                  <a:path w="657" h="3331" extrusionOk="0">
                    <a:moveTo>
                      <a:pt x="654" y="3310"/>
                    </a:moveTo>
                    <a:cubicBezTo>
                      <a:pt x="657" y="2186"/>
                      <a:pt x="461" y="1075"/>
                      <a:pt x="48" y="25"/>
                    </a:cubicBezTo>
                    <a:cubicBezTo>
                      <a:pt x="41" y="1"/>
                      <a:pt x="1" y="11"/>
                      <a:pt x="7" y="35"/>
                    </a:cubicBezTo>
                    <a:cubicBezTo>
                      <a:pt x="385" y="1105"/>
                      <a:pt x="593" y="2176"/>
                      <a:pt x="623" y="3310"/>
                    </a:cubicBezTo>
                    <a:cubicBezTo>
                      <a:pt x="623" y="3330"/>
                      <a:pt x="654" y="3330"/>
                      <a:pt x="654" y="3310"/>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rot="-2333254">
                <a:off x="1870286" y="373523"/>
                <a:ext cx="125967" cy="151353"/>
              </a:xfrm>
              <a:custGeom>
                <a:avLst/>
                <a:gdLst/>
                <a:ahLst/>
                <a:cxnLst/>
                <a:rect l="l" t="t" r="r" b="b"/>
                <a:pathLst>
                  <a:path w="1310" h="1574" extrusionOk="0">
                    <a:moveTo>
                      <a:pt x="1302" y="1553"/>
                    </a:moveTo>
                    <a:cubicBezTo>
                      <a:pt x="801" y="1109"/>
                      <a:pt x="387" y="580"/>
                      <a:pt x="33" y="15"/>
                    </a:cubicBezTo>
                    <a:cubicBezTo>
                      <a:pt x="23" y="1"/>
                      <a:pt x="0" y="15"/>
                      <a:pt x="10" y="28"/>
                    </a:cubicBezTo>
                    <a:cubicBezTo>
                      <a:pt x="316" y="613"/>
                      <a:pt x="780" y="1146"/>
                      <a:pt x="1289" y="1566"/>
                    </a:cubicBezTo>
                    <a:cubicBezTo>
                      <a:pt x="1296" y="1573"/>
                      <a:pt x="1310" y="1559"/>
                      <a:pt x="1302" y="1553"/>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rot="-2333254">
                <a:off x="1899174" y="263645"/>
                <a:ext cx="25674" cy="144237"/>
              </a:xfrm>
              <a:custGeom>
                <a:avLst/>
                <a:gdLst/>
                <a:ahLst/>
                <a:cxnLst/>
                <a:rect l="l" t="t" r="r" b="b"/>
                <a:pathLst>
                  <a:path w="267" h="1500" extrusionOk="0">
                    <a:moveTo>
                      <a:pt x="51" y="1475"/>
                    </a:moveTo>
                    <a:cubicBezTo>
                      <a:pt x="195" y="1007"/>
                      <a:pt x="267" y="516"/>
                      <a:pt x="216" y="31"/>
                    </a:cubicBezTo>
                    <a:cubicBezTo>
                      <a:pt x="216" y="4"/>
                      <a:pt x="172" y="0"/>
                      <a:pt x="175" y="31"/>
                    </a:cubicBezTo>
                    <a:cubicBezTo>
                      <a:pt x="192" y="522"/>
                      <a:pt x="152" y="990"/>
                      <a:pt x="10" y="1462"/>
                    </a:cubicBezTo>
                    <a:cubicBezTo>
                      <a:pt x="1" y="1489"/>
                      <a:pt x="41" y="1499"/>
                      <a:pt x="51" y="147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rot="-2333254">
                <a:off x="1783407" y="477991"/>
                <a:ext cx="30194" cy="147699"/>
              </a:xfrm>
              <a:custGeom>
                <a:avLst/>
                <a:gdLst/>
                <a:ahLst/>
                <a:cxnLst/>
                <a:rect l="l" t="t" r="r" b="b"/>
                <a:pathLst>
                  <a:path w="314" h="1536" extrusionOk="0">
                    <a:moveTo>
                      <a:pt x="303" y="1512"/>
                    </a:moveTo>
                    <a:cubicBezTo>
                      <a:pt x="314" y="997"/>
                      <a:pt x="233" y="492"/>
                      <a:pt x="34" y="17"/>
                    </a:cubicBezTo>
                    <a:cubicBezTo>
                      <a:pt x="28" y="0"/>
                      <a:pt x="0" y="7"/>
                      <a:pt x="7" y="24"/>
                    </a:cubicBezTo>
                    <a:cubicBezTo>
                      <a:pt x="179" y="509"/>
                      <a:pt x="273" y="997"/>
                      <a:pt x="270" y="1512"/>
                    </a:cubicBezTo>
                    <a:cubicBezTo>
                      <a:pt x="270" y="1535"/>
                      <a:pt x="303" y="1535"/>
                      <a:pt x="303" y="1512"/>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rot="-2333254">
                <a:off x="1607231" y="696865"/>
                <a:ext cx="128275" cy="111832"/>
              </a:xfrm>
              <a:custGeom>
                <a:avLst/>
                <a:gdLst/>
                <a:ahLst/>
                <a:cxnLst/>
                <a:rect l="l" t="t" r="r" b="b"/>
                <a:pathLst>
                  <a:path w="1334" h="1163" extrusionOk="0">
                    <a:moveTo>
                      <a:pt x="1327" y="1135"/>
                    </a:moveTo>
                    <a:cubicBezTo>
                      <a:pt x="1054" y="597"/>
                      <a:pt x="609" y="176"/>
                      <a:pt x="23" y="7"/>
                    </a:cubicBezTo>
                    <a:cubicBezTo>
                      <a:pt x="7" y="0"/>
                      <a:pt x="0" y="24"/>
                      <a:pt x="17" y="31"/>
                    </a:cubicBezTo>
                    <a:cubicBezTo>
                      <a:pt x="559" y="253"/>
                      <a:pt x="1020" y="630"/>
                      <a:pt x="1306" y="1148"/>
                    </a:cubicBezTo>
                    <a:cubicBezTo>
                      <a:pt x="1313" y="1162"/>
                      <a:pt x="1333" y="1148"/>
                      <a:pt x="1327" y="1135"/>
                    </a:cubicBezTo>
                    <a:close/>
                  </a:path>
                </a:pathLst>
              </a:custGeom>
              <a:solidFill>
                <a:srgbClr val="37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Happy Thanksgiving by Slidesgo">
  <a:themeElements>
    <a:clrScheme name="Simple Light">
      <a:dk1>
        <a:srgbClr val="2A1F2E"/>
      </a:dk1>
      <a:lt1>
        <a:srgbClr val="46132F"/>
      </a:lt1>
      <a:dk2>
        <a:srgbClr val="755A53"/>
      </a:dk2>
      <a:lt2>
        <a:srgbClr val="E2D1B4"/>
      </a:lt2>
      <a:accent1>
        <a:srgbClr val="A2262C"/>
      </a:accent1>
      <a:accent2>
        <a:srgbClr val="A1493B"/>
      </a:accent2>
      <a:accent3>
        <a:srgbClr val="DA7034"/>
      </a:accent3>
      <a:accent4>
        <a:srgbClr val="E68413"/>
      </a:accent4>
      <a:accent5>
        <a:srgbClr val="E9A933"/>
      </a:accent5>
      <a:accent6>
        <a:srgbClr val="FFD966"/>
      </a:accent6>
      <a:hlink>
        <a:srgbClr val="5B8E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448</Words>
  <Application>Microsoft Office PowerPoint</Application>
  <PresentationFormat>Presentación en pantalla (16:9)</PresentationFormat>
  <Paragraphs>26</Paragraphs>
  <Slides>8</Slides>
  <Notes>7</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8</vt:i4>
      </vt:variant>
    </vt:vector>
  </HeadingPairs>
  <TitlesOfParts>
    <vt:vector size="23" baseType="lpstr">
      <vt:lpstr>Josefin Slab</vt:lpstr>
      <vt:lpstr>HelveticaNeueLTStd-Lt</vt:lpstr>
      <vt:lpstr>Barlow</vt:lpstr>
      <vt:lpstr>Josefin Slab SemiBold</vt:lpstr>
      <vt:lpstr>Arial</vt:lpstr>
      <vt:lpstr>Cambria</vt:lpstr>
      <vt:lpstr>Calibri</vt:lpstr>
      <vt:lpstr>TektonPro-Regular</vt:lpstr>
      <vt:lpstr>Barlow Light</vt:lpstr>
      <vt:lpstr>Rokkitt Regular</vt:lpstr>
      <vt:lpstr>Open Sans</vt:lpstr>
      <vt:lpstr>VAGRounded-Bold</vt:lpstr>
      <vt:lpstr>Mystery Quest</vt:lpstr>
      <vt:lpstr>Roboto Condensed Light</vt:lpstr>
      <vt:lpstr>Happy Thanksgiving by Slidesgo</vt:lpstr>
      <vt:lpstr>“Trabajo semanal 23-27 Noviembre.”</vt:lpstr>
      <vt:lpstr>Pages </vt:lpstr>
      <vt:lpstr>Presentación de PowerPoint</vt:lpstr>
      <vt:lpstr>Presentación de PowerPoint</vt:lpstr>
      <vt:lpstr>Presentación de PowerPoint</vt:lpstr>
      <vt:lpstr>Presentación de PowerPoint</vt:lpstr>
      <vt:lpstr>Presentación de PowerPoint</vt:lpstr>
      <vt:lpstr>Happy Thanksgiving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semanal 23-27 Noviembre.”</dc:title>
  <dc:creator>Maria Jose</dc:creator>
  <cp:lastModifiedBy>Maria Jose</cp:lastModifiedBy>
  <cp:revision>13</cp:revision>
  <dcterms:modified xsi:type="dcterms:W3CDTF">2020-11-23T00:01:25Z</dcterms:modified>
</cp:coreProperties>
</file>