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mailto:Mariajose.araya@colegiomariagriseldavalle.c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5FDE4-3280-4464-BA25-A8D7C57BA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Guía de síntesis 5</a:t>
            </a:r>
            <a:br>
              <a:rPr lang="es-MX" dirty="0"/>
            </a:br>
            <a:r>
              <a:rPr lang="es-MX" dirty="0"/>
              <a:t>octubre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7BB8EC-790B-41A8-AFB6-14B42E5620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800" dirty="0"/>
              <a:t>6th grade</a:t>
            </a:r>
            <a:endParaRPr lang="es-CL" sz="4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F843CB2-3558-4A5E-BFAA-7047B77BC685}"/>
              </a:ext>
            </a:extLst>
          </p:cNvPr>
          <p:cNvSpPr txBox="1"/>
          <p:nvPr/>
        </p:nvSpPr>
        <p:spPr>
          <a:xfrm>
            <a:off x="3451274" y="323843"/>
            <a:ext cx="73433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rId4"/>
              </a:rPr>
              <a:t>Mariajose.araya@colegiomariagriseldavalle.cl</a:t>
            </a:r>
            <a:r>
              <a:rPr lang="es-E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s-ES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59C57CA-393A-4D5D-8592-210E2F0C91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3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8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5978F9B-58D1-4755-8AA5-D0793D8DEB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69" t="21786" r="23730" b="13969"/>
          <a:stretch/>
        </p:blipFill>
        <p:spPr>
          <a:xfrm>
            <a:off x="1294228" y="506437"/>
            <a:ext cx="9678572" cy="620421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8865F8C-55C4-48EB-86E3-F3866B480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6098" y="2998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3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733A9D-2D85-4D0C-958E-772BC88B53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84" t="31422" r="23731" b="20608"/>
          <a:stretch/>
        </p:blipFill>
        <p:spPr>
          <a:xfrm>
            <a:off x="910759" y="1153550"/>
            <a:ext cx="10587634" cy="5078437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D364F01-5379-471B-9ED2-2D59831FD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67975" y="543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9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7D1B886-4506-4991-B5A2-E57AFA0F91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23" t="32921" r="34000" b="33028"/>
          <a:stretch/>
        </p:blipFill>
        <p:spPr>
          <a:xfrm>
            <a:off x="761605" y="1237846"/>
            <a:ext cx="11322541" cy="4712788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55866FA-9D92-4AD5-AA33-B83E63214D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15753" y="760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3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86D1D9-007C-4B35-93D0-1F3AC006F9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74" t="22614" r="26196" b="29372"/>
          <a:stretch/>
        </p:blipFill>
        <p:spPr>
          <a:xfrm>
            <a:off x="651250" y="693453"/>
            <a:ext cx="10889500" cy="5733852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0E7FA51-A2C1-49D4-8907-68C6488D53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0677" y="9437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2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69</TotalTime>
  <Words>15</Words>
  <Application>Microsoft Office PowerPoint</Application>
  <PresentationFormat>Panorámica</PresentationFormat>
  <Paragraphs>3</Paragraphs>
  <Slides>5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Franklin Gothic Book</vt:lpstr>
      <vt:lpstr>Recorte</vt:lpstr>
      <vt:lpstr>Guía de síntesis 5 octubre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de síntesis 5 octubre</dc:title>
  <dc:creator>Maria Jose</dc:creator>
  <cp:lastModifiedBy>Maria Jose</cp:lastModifiedBy>
  <cp:revision>8</cp:revision>
  <dcterms:created xsi:type="dcterms:W3CDTF">2020-10-30T14:04:33Z</dcterms:created>
  <dcterms:modified xsi:type="dcterms:W3CDTF">2020-10-30T15:14:09Z</dcterms:modified>
</cp:coreProperties>
</file>