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5FDE4-3280-4464-BA25-A8D7C57BA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Guía de síntesis 5</a:t>
            </a:r>
            <a:br>
              <a:rPr lang="es-MX" dirty="0"/>
            </a:br>
            <a:r>
              <a:rPr lang="es-MX" dirty="0"/>
              <a:t>octubre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BB8EC-790B-41A8-AFB6-14B42E562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5th grade</a:t>
            </a:r>
            <a:endParaRPr lang="es-CL" sz="4800" dirty="0"/>
          </a:p>
        </p:txBody>
      </p:sp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75305C0-9644-4979-B5B7-CA134EEA0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5106" y="4737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F3BBA-A52A-4000-8D16-80A6E013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94119-C0C9-4BB3-9F0A-E2DDECFA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CD9516-FD9A-41B7-B249-C31717A47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09" t="22009" r="26956" b="25741"/>
          <a:stretch/>
        </p:blipFill>
        <p:spPr>
          <a:xfrm>
            <a:off x="1066799" y="139095"/>
            <a:ext cx="10548999" cy="6195443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E5994D1-7052-4A67-AE71-8B1F7A1CB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2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58BC2-F9EF-4010-9048-906AF416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1565D0-0C09-42A8-8CF6-4EFD7DB6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E6C810-3A33-4A27-AFAA-5C29108F1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3" t="30860" r="26522" b="14621"/>
          <a:stretch/>
        </p:blipFill>
        <p:spPr>
          <a:xfrm>
            <a:off x="1219200" y="168965"/>
            <a:ext cx="8017565" cy="49132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B7B92C-9FEB-4FDD-9607-48E3165E60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25" t="57313" r="26522" b="26951"/>
          <a:stretch/>
        </p:blipFill>
        <p:spPr>
          <a:xfrm>
            <a:off x="1219200" y="4833729"/>
            <a:ext cx="8017565" cy="1411671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928086B-7366-40B7-9C1F-1C2C7AB43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0" y="2383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2BEAB-DBC1-4DE8-BD30-04C4DC0D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FAE01E-3346-4025-AC08-277FB676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E79EE1-3E80-4394-9193-36ADF6FA1E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5" t="28061" r="41848" b="28364"/>
          <a:stretch/>
        </p:blipFill>
        <p:spPr>
          <a:xfrm>
            <a:off x="1013791" y="149936"/>
            <a:ext cx="8488017" cy="6091072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093F976-5C3F-4FA4-BA86-E2585568C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1461" y="1558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86D1D9-007C-4B35-93D0-1F3AC006F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74" t="22614" r="26196" b="29372"/>
          <a:stretch/>
        </p:blipFill>
        <p:spPr>
          <a:xfrm>
            <a:off x="651250" y="693453"/>
            <a:ext cx="10889500" cy="5733852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E7FA51-A2C1-49D4-8907-68C6488D5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20</TotalTime>
  <Words>8</Words>
  <Application>Microsoft Office PowerPoint</Application>
  <PresentationFormat>Panorámica</PresentationFormat>
  <Paragraphs>2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Franklin Gothic Book</vt:lpstr>
      <vt:lpstr>Recorte</vt:lpstr>
      <vt:lpstr>Guía de síntesis 5 octubre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síntesis 5 octubre</dc:title>
  <dc:creator>Maria Jose</dc:creator>
  <cp:lastModifiedBy>Maria Jose</cp:lastModifiedBy>
  <cp:revision>3</cp:revision>
  <dcterms:created xsi:type="dcterms:W3CDTF">2020-10-30T14:04:33Z</dcterms:created>
  <dcterms:modified xsi:type="dcterms:W3CDTF">2020-10-30T14:24:39Z</dcterms:modified>
</cp:coreProperties>
</file>