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</p:sldMasterIdLst>
  <p:sldIdLst>
    <p:sldId id="256" r:id="rId2"/>
    <p:sldId id="274" r:id="rId3"/>
    <p:sldId id="275" r:id="rId4"/>
    <p:sldId id="276" r:id="rId5"/>
    <p:sldId id="279" r:id="rId6"/>
    <p:sldId id="27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dor" initials="A" lastIdx="0" clrIdx="0">
    <p:extLst>
      <p:ext uri="{19B8F6BF-5375-455C-9EA6-DF929625EA0E}">
        <p15:presenceInfo xmlns:p15="http://schemas.microsoft.com/office/powerpoint/2012/main" userId="Administrad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C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8A26AB-9785-4677-9761-C78550C1B84C}" v="5" dt="2020-09-25T00:30:05.5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rka Olavarria Pacheco" userId="7087bc0a59976def" providerId="LiveId" clId="{B98A26AB-9785-4677-9761-C78550C1B84C}"/>
    <pc:docChg chg="custSel addSld delSld modSld">
      <pc:chgData name="Yorka Olavarria Pacheco" userId="7087bc0a59976def" providerId="LiveId" clId="{B98A26AB-9785-4677-9761-C78550C1B84C}" dt="2020-09-25T00:30:55.744" v="336" actId="20577"/>
      <pc:docMkLst>
        <pc:docMk/>
      </pc:docMkLst>
      <pc:sldChg chg="modSp mod">
        <pc:chgData name="Yorka Olavarria Pacheco" userId="7087bc0a59976def" providerId="LiveId" clId="{B98A26AB-9785-4677-9761-C78550C1B84C}" dt="2020-09-25T00:17:03.031" v="9" actId="20577"/>
        <pc:sldMkLst>
          <pc:docMk/>
          <pc:sldMk cId="4124913502" sldId="256"/>
        </pc:sldMkLst>
        <pc:spChg chg="mod">
          <ac:chgData name="Yorka Olavarria Pacheco" userId="7087bc0a59976def" providerId="LiveId" clId="{B98A26AB-9785-4677-9761-C78550C1B84C}" dt="2020-09-25T00:17:03.031" v="9" actId="20577"/>
          <ac:spMkLst>
            <pc:docMk/>
            <pc:sldMk cId="4124913502" sldId="256"/>
            <ac:spMk id="3" creationId="{00000000-0000-0000-0000-000000000000}"/>
          </ac:spMkLst>
        </pc:spChg>
      </pc:sldChg>
      <pc:sldChg chg="addSp delSp modSp mod delAnim">
        <pc:chgData name="Yorka Olavarria Pacheco" userId="7087bc0a59976def" providerId="LiveId" clId="{B98A26AB-9785-4677-9761-C78550C1B84C}" dt="2020-09-25T00:25:29.856" v="151" actId="1076"/>
        <pc:sldMkLst>
          <pc:docMk/>
          <pc:sldMk cId="33318876" sldId="274"/>
        </pc:sldMkLst>
        <pc:spChg chg="mod">
          <ac:chgData name="Yorka Olavarria Pacheco" userId="7087bc0a59976def" providerId="LiveId" clId="{B98A26AB-9785-4677-9761-C78550C1B84C}" dt="2020-09-25T00:23:17.667" v="93" actId="14100"/>
          <ac:spMkLst>
            <pc:docMk/>
            <pc:sldMk cId="33318876" sldId="274"/>
            <ac:spMk id="2" creationId="{00000000-0000-0000-0000-000000000000}"/>
          </ac:spMkLst>
        </pc:spChg>
        <pc:spChg chg="mod">
          <ac:chgData name="Yorka Olavarria Pacheco" userId="7087bc0a59976def" providerId="LiveId" clId="{B98A26AB-9785-4677-9761-C78550C1B84C}" dt="2020-09-25T00:23:29.220" v="134" actId="20577"/>
          <ac:spMkLst>
            <pc:docMk/>
            <pc:sldMk cId="33318876" sldId="274"/>
            <ac:spMk id="4" creationId="{00000000-0000-0000-0000-000000000000}"/>
          </ac:spMkLst>
        </pc:spChg>
        <pc:spChg chg="mod">
          <ac:chgData name="Yorka Olavarria Pacheco" userId="7087bc0a59976def" providerId="LiveId" clId="{B98A26AB-9785-4677-9761-C78550C1B84C}" dt="2020-09-25T00:23:55.112" v="140" actId="1076"/>
          <ac:spMkLst>
            <pc:docMk/>
            <pc:sldMk cId="33318876" sldId="274"/>
            <ac:spMk id="7" creationId="{00000000-0000-0000-0000-000000000000}"/>
          </ac:spMkLst>
        </pc:spChg>
        <pc:spChg chg="mod">
          <ac:chgData name="Yorka Olavarria Pacheco" userId="7087bc0a59976def" providerId="LiveId" clId="{B98A26AB-9785-4677-9761-C78550C1B84C}" dt="2020-09-25T00:24:12.344" v="145" actId="1076"/>
          <ac:spMkLst>
            <pc:docMk/>
            <pc:sldMk cId="33318876" sldId="274"/>
            <ac:spMk id="10" creationId="{00000000-0000-0000-0000-000000000000}"/>
          </ac:spMkLst>
        </pc:spChg>
        <pc:spChg chg="mod">
          <ac:chgData name="Yorka Olavarria Pacheco" userId="7087bc0a59976def" providerId="LiveId" clId="{B98A26AB-9785-4677-9761-C78550C1B84C}" dt="2020-09-25T00:23:56.808" v="141" actId="1076"/>
          <ac:spMkLst>
            <pc:docMk/>
            <pc:sldMk cId="33318876" sldId="274"/>
            <ac:spMk id="11" creationId="{00000000-0000-0000-0000-000000000000}"/>
          </ac:spMkLst>
        </pc:spChg>
        <pc:spChg chg="del">
          <ac:chgData name="Yorka Olavarria Pacheco" userId="7087bc0a59976def" providerId="LiveId" clId="{B98A26AB-9785-4677-9761-C78550C1B84C}" dt="2020-09-25T00:20:58.917" v="36" actId="478"/>
          <ac:spMkLst>
            <pc:docMk/>
            <pc:sldMk cId="33318876" sldId="274"/>
            <ac:spMk id="12" creationId="{00000000-0000-0000-0000-000000000000}"/>
          </ac:spMkLst>
        </pc:spChg>
        <pc:spChg chg="mod">
          <ac:chgData name="Yorka Olavarria Pacheco" userId="7087bc0a59976def" providerId="LiveId" clId="{B98A26AB-9785-4677-9761-C78550C1B84C}" dt="2020-09-25T00:24:06.081" v="144" actId="1076"/>
          <ac:spMkLst>
            <pc:docMk/>
            <pc:sldMk cId="33318876" sldId="274"/>
            <ac:spMk id="13" creationId="{00000000-0000-0000-0000-000000000000}"/>
          </ac:spMkLst>
        </pc:spChg>
        <pc:spChg chg="mod">
          <ac:chgData name="Yorka Olavarria Pacheco" userId="7087bc0a59976def" providerId="LiveId" clId="{B98A26AB-9785-4677-9761-C78550C1B84C}" dt="2020-09-25T00:24:03.464" v="143" actId="1076"/>
          <ac:spMkLst>
            <pc:docMk/>
            <pc:sldMk cId="33318876" sldId="274"/>
            <ac:spMk id="14" creationId="{00000000-0000-0000-0000-000000000000}"/>
          </ac:spMkLst>
        </pc:spChg>
        <pc:spChg chg="mod">
          <ac:chgData name="Yorka Olavarria Pacheco" userId="7087bc0a59976def" providerId="LiveId" clId="{B98A26AB-9785-4677-9761-C78550C1B84C}" dt="2020-09-25T00:24:00.112" v="142" actId="1076"/>
          <ac:spMkLst>
            <pc:docMk/>
            <pc:sldMk cId="33318876" sldId="274"/>
            <ac:spMk id="16" creationId="{00000000-0000-0000-0000-000000000000}"/>
          </ac:spMkLst>
        </pc:spChg>
        <pc:spChg chg="mod">
          <ac:chgData name="Yorka Olavarria Pacheco" userId="7087bc0a59976def" providerId="LiveId" clId="{B98A26AB-9785-4677-9761-C78550C1B84C}" dt="2020-09-25T00:23:50.152" v="139" actId="1076"/>
          <ac:spMkLst>
            <pc:docMk/>
            <pc:sldMk cId="33318876" sldId="274"/>
            <ac:spMk id="17" creationId="{00000000-0000-0000-0000-000000000000}"/>
          </ac:spMkLst>
        </pc:spChg>
        <pc:spChg chg="mod">
          <ac:chgData name="Yorka Olavarria Pacheco" userId="7087bc0a59976def" providerId="LiveId" clId="{B98A26AB-9785-4677-9761-C78550C1B84C}" dt="2020-09-25T00:24:14.321" v="146" actId="1076"/>
          <ac:spMkLst>
            <pc:docMk/>
            <pc:sldMk cId="33318876" sldId="274"/>
            <ac:spMk id="18" creationId="{00000000-0000-0000-0000-000000000000}"/>
          </ac:spMkLst>
        </pc:spChg>
        <pc:spChg chg="del mod">
          <ac:chgData name="Yorka Olavarria Pacheco" userId="7087bc0a59976def" providerId="LiveId" clId="{B98A26AB-9785-4677-9761-C78550C1B84C}" dt="2020-09-25T00:22:11.333" v="76" actId="478"/>
          <ac:spMkLst>
            <pc:docMk/>
            <pc:sldMk cId="33318876" sldId="274"/>
            <ac:spMk id="19" creationId="{00000000-0000-0000-0000-000000000000}"/>
          </ac:spMkLst>
        </pc:spChg>
        <pc:picChg chg="del">
          <ac:chgData name="Yorka Olavarria Pacheco" userId="7087bc0a59976def" providerId="LiveId" clId="{B98A26AB-9785-4677-9761-C78550C1B84C}" dt="2020-09-25T00:21:26.776" v="48" actId="21"/>
          <ac:picMkLst>
            <pc:docMk/>
            <pc:sldMk cId="33318876" sldId="274"/>
            <ac:picMk id="3" creationId="{00000000-0000-0000-0000-000000000000}"/>
          </ac:picMkLst>
        </pc:picChg>
        <pc:picChg chg="add mod">
          <ac:chgData name="Yorka Olavarria Pacheco" userId="7087bc0a59976def" providerId="LiveId" clId="{B98A26AB-9785-4677-9761-C78550C1B84C}" dt="2020-09-25T00:25:29.856" v="151" actId="1076"/>
          <ac:picMkLst>
            <pc:docMk/>
            <pc:sldMk cId="33318876" sldId="274"/>
            <ac:picMk id="5" creationId="{3CFC5569-A1A3-43A1-B6F0-5B4EFAF0F2FC}"/>
          </ac:picMkLst>
        </pc:picChg>
      </pc:sldChg>
      <pc:sldChg chg="addSp delSp modSp mod delAnim modAnim">
        <pc:chgData name="Yorka Olavarria Pacheco" userId="7087bc0a59976def" providerId="LiveId" clId="{B98A26AB-9785-4677-9761-C78550C1B84C}" dt="2020-09-25T00:27:54.233" v="258" actId="1076"/>
        <pc:sldMkLst>
          <pc:docMk/>
          <pc:sldMk cId="1892918753" sldId="275"/>
        </pc:sldMkLst>
        <pc:spChg chg="mod">
          <ac:chgData name="Yorka Olavarria Pacheco" userId="7087bc0a59976def" providerId="LiveId" clId="{B98A26AB-9785-4677-9761-C78550C1B84C}" dt="2020-09-25T00:26:09.133" v="188" actId="20577"/>
          <ac:spMkLst>
            <pc:docMk/>
            <pc:sldMk cId="1892918753" sldId="275"/>
            <ac:spMk id="2" creationId="{00000000-0000-0000-0000-000000000000}"/>
          </ac:spMkLst>
        </pc:spChg>
        <pc:spChg chg="mod">
          <ac:chgData name="Yorka Olavarria Pacheco" userId="7087bc0a59976def" providerId="LiveId" clId="{B98A26AB-9785-4677-9761-C78550C1B84C}" dt="2020-09-25T00:26:21.463" v="231" actId="20577"/>
          <ac:spMkLst>
            <pc:docMk/>
            <pc:sldMk cId="1892918753" sldId="275"/>
            <ac:spMk id="4" creationId="{00000000-0000-0000-0000-000000000000}"/>
          </ac:spMkLst>
        </pc:spChg>
        <pc:spChg chg="del">
          <ac:chgData name="Yorka Olavarria Pacheco" userId="7087bc0a59976def" providerId="LiveId" clId="{B98A26AB-9785-4677-9761-C78550C1B84C}" dt="2020-09-25T00:26:24.161" v="232" actId="478"/>
          <ac:spMkLst>
            <pc:docMk/>
            <pc:sldMk cId="1892918753" sldId="275"/>
            <ac:spMk id="6" creationId="{00000000-0000-0000-0000-000000000000}"/>
          </ac:spMkLst>
        </pc:spChg>
        <pc:spChg chg="del">
          <ac:chgData name="Yorka Olavarria Pacheco" userId="7087bc0a59976def" providerId="LiveId" clId="{B98A26AB-9785-4677-9761-C78550C1B84C}" dt="2020-09-25T00:26:26.711" v="233" actId="478"/>
          <ac:spMkLst>
            <pc:docMk/>
            <pc:sldMk cId="1892918753" sldId="275"/>
            <ac:spMk id="7" creationId="{00000000-0000-0000-0000-000000000000}"/>
          </ac:spMkLst>
        </pc:spChg>
        <pc:spChg chg="del">
          <ac:chgData name="Yorka Olavarria Pacheco" userId="7087bc0a59976def" providerId="LiveId" clId="{B98A26AB-9785-4677-9761-C78550C1B84C}" dt="2020-09-25T00:26:30.953" v="237" actId="478"/>
          <ac:spMkLst>
            <pc:docMk/>
            <pc:sldMk cId="1892918753" sldId="275"/>
            <ac:spMk id="9" creationId="{00000000-0000-0000-0000-000000000000}"/>
          </ac:spMkLst>
        </pc:spChg>
        <pc:spChg chg="del">
          <ac:chgData name="Yorka Olavarria Pacheco" userId="7087bc0a59976def" providerId="LiveId" clId="{B98A26AB-9785-4677-9761-C78550C1B84C}" dt="2020-09-25T00:26:32.137" v="238" actId="478"/>
          <ac:spMkLst>
            <pc:docMk/>
            <pc:sldMk cId="1892918753" sldId="275"/>
            <ac:spMk id="10" creationId="{00000000-0000-0000-0000-000000000000}"/>
          </ac:spMkLst>
        </pc:spChg>
        <pc:spChg chg="mod">
          <ac:chgData name="Yorka Olavarria Pacheco" userId="7087bc0a59976def" providerId="LiveId" clId="{B98A26AB-9785-4677-9761-C78550C1B84C}" dt="2020-09-25T00:27:14.601" v="252" actId="14100"/>
          <ac:spMkLst>
            <pc:docMk/>
            <pc:sldMk cId="1892918753" sldId="275"/>
            <ac:spMk id="11" creationId="{00000000-0000-0000-0000-000000000000}"/>
          </ac:spMkLst>
        </pc:spChg>
        <pc:spChg chg="del">
          <ac:chgData name="Yorka Olavarria Pacheco" userId="7087bc0a59976def" providerId="LiveId" clId="{B98A26AB-9785-4677-9761-C78550C1B84C}" dt="2020-09-25T00:26:30.234" v="236" actId="478"/>
          <ac:spMkLst>
            <pc:docMk/>
            <pc:sldMk cId="1892918753" sldId="275"/>
            <ac:spMk id="12" creationId="{00000000-0000-0000-0000-000000000000}"/>
          </ac:spMkLst>
        </pc:spChg>
        <pc:spChg chg="del mod">
          <ac:chgData name="Yorka Olavarria Pacheco" userId="7087bc0a59976def" providerId="LiveId" clId="{B98A26AB-9785-4677-9761-C78550C1B84C}" dt="2020-09-25T00:26:34.602" v="241" actId="478"/>
          <ac:spMkLst>
            <pc:docMk/>
            <pc:sldMk cId="1892918753" sldId="275"/>
            <ac:spMk id="15" creationId="{00000000-0000-0000-0000-000000000000}"/>
          </ac:spMkLst>
        </pc:spChg>
        <pc:spChg chg="del">
          <ac:chgData name="Yorka Olavarria Pacheco" userId="7087bc0a59976def" providerId="LiveId" clId="{B98A26AB-9785-4677-9761-C78550C1B84C}" dt="2020-09-25T00:26:33.873" v="240" actId="478"/>
          <ac:spMkLst>
            <pc:docMk/>
            <pc:sldMk cId="1892918753" sldId="275"/>
            <ac:spMk id="16" creationId="{00000000-0000-0000-0000-000000000000}"/>
          </ac:spMkLst>
        </pc:spChg>
        <pc:spChg chg="del">
          <ac:chgData name="Yorka Olavarria Pacheco" userId="7087bc0a59976def" providerId="LiveId" clId="{B98A26AB-9785-4677-9761-C78550C1B84C}" dt="2020-09-25T00:26:35.541" v="242" actId="478"/>
          <ac:spMkLst>
            <pc:docMk/>
            <pc:sldMk cId="1892918753" sldId="275"/>
            <ac:spMk id="18" creationId="{00000000-0000-0000-0000-000000000000}"/>
          </ac:spMkLst>
        </pc:spChg>
        <pc:picChg chg="add mod">
          <ac:chgData name="Yorka Olavarria Pacheco" userId="7087bc0a59976def" providerId="LiveId" clId="{B98A26AB-9785-4677-9761-C78550C1B84C}" dt="2020-09-25T00:27:37.376" v="256" actId="1076"/>
          <ac:picMkLst>
            <pc:docMk/>
            <pc:sldMk cId="1892918753" sldId="275"/>
            <ac:picMk id="3" creationId="{ACD418B6-7434-4797-A56D-F019F089AEB8}"/>
          </ac:picMkLst>
        </pc:picChg>
        <pc:picChg chg="del">
          <ac:chgData name="Yorka Olavarria Pacheco" userId="7087bc0a59976def" providerId="LiveId" clId="{B98A26AB-9785-4677-9761-C78550C1B84C}" dt="2020-09-25T00:26:28.556" v="234" actId="478"/>
          <ac:picMkLst>
            <pc:docMk/>
            <pc:sldMk cId="1892918753" sldId="275"/>
            <ac:picMk id="5" creationId="{00000000-0000-0000-0000-000000000000}"/>
          </ac:picMkLst>
        </pc:picChg>
        <pc:picChg chg="del">
          <ac:chgData name="Yorka Olavarria Pacheco" userId="7087bc0a59976def" providerId="LiveId" clId="{B98A26AB-9785-4677-9761-C78550C1B84C}" dt="2020-09-25T00:26:29.022" v="235" actId="478"/>
          <ac:picMkLst>
            <pc:docMk/>
            <pc:sldMk cId="1892918753" sldId="275"/>
            <ac:picMk id="13" creationId="{00000000-0000-0000-0000-000000000000}"/>
          </ac:picMkLst>
        </pc:picChg>
        <pc:picChg chg="del">
          <ac:chgData name="Yorka Olavarria Pacheco" userId="7087bc0a59976def" providerId="LiveId" clId="{B98A26AB-9785-4677-9761-C78550C1B84C}" dt="2020-09-25T00:26:01.529" v="152" actId="21"/>
          <ac:picMkLst>
            <pc:docMk/>
            <pc:sldMk cId="1892918753" sldId="275"/>
            <ac:picMk id="14" creationId="{00000000-0000-0000-0000-000000000000}"/>
          </ac:picMkLst>
        </pc:picChg>
        <pc:picChg chg="add del mod">
          <ac:chgData name="Yorka Olavarria Pacheco" userId="7087bc0a59976def" providerId="LiveId" clId="{B98A26AB-9785-4677-9761-C78550C1B84C}" dt="2020-09-25T00:26:40.688" v="244" actId="21"/>
          <ac:picMkLst>
            <pc:docMk/>
            <pc:sldMk cId="1892918753" sldId="275"/>
            <ac:picMk id="17" creationId="{DF0F1744-B2E7-4BBF-9BAF-96421B3B847E}"/>
          </ac:picMkLst>
        </pc:picChg>
        <pc:picChg chg="add mod">
          <ac:chgData name="Yorka Olavarria Pacheco" userId="7087bc0a59976def" providerId="LiveId" clId="{B98A26AB-9785-4677-9761-C78550C1B84C}" dt="2020-09-25T00:27:54.233" v="258" actId="1076"/>
          <ac:picMkLst>
            <pc:docMk/>
            <pc:sldMk cId="1892918753" sldId="275"/>
            <ac:picMk id="19" creationId="{F6709538-67B8-4EDF-8743-FF40915FB43A}"/>
          </ac:picMkLst>
        </pc:picChg>
      </pc:sldChg>
      <pc:sldChg chg="addSp delSp modSp mod">
        <pc:chgData name="Yorka Olavarria Pacheco" userId="7087bc0a59976def" providerId="LiveId" clId="{B98A26AB-9785-4677-9761-C78550C1B84C}" dt="2020-09-25T00:30:00.770" v="325" actId="1076"/>
        <pc:sldMkLst>
          <pc:docMk/>
          <pc:sldMk cId="1767289981" sldId="276"/>
        </pc:sldMkLst>
        <pc:spChg chg="mod">
          <ac:chgData name="Yorka Olavarria Pacheco" userId="7087bc0a59976def" providerId="LiveId" clId="{B98A26AB-9785-4677-9761-C78550C1B84C}" dt="2020-09-25T00:28:11.676" v="281" actId="20577"/>
          <ac:spMkLst>
            <pc:docMk/>
            <pc:sldMk cId="1767289981" sldId="276"/>
            <ac:spMk id="2" creationId="{00000000-0000-0000-0000-000000000000}"/>
          </ac:spMkLst>
        </pc:spChg>
        <pc:spChg chg="mod">
          <ac:chgData name="Yorka Olavarria Pacheco" userId="7087bc0a59976def" providerId="LiveId" clId="{B98A26AB-9785-4677-9761-C78550C1B84C}" dt="2020-09-25T00:28:18.178" v="305" actId="20577"/>
          <ac:spMkLst>
            <pc:docMk/>
            <pc:sldMk cId="1767289981" sldId="276"/>
            <ac:spMk id="4" creationId="{00000000-0000-0000-0000-000000000000}"/>
          </ac:spMkLst>
        </pc:spChg>
        <pc:spChg chg="del">
          <ac:chgData name="Yorka Olavarria Pacheco" userId="7087bc0a59976def" providerId="LiveId" clId="{B98A26AB-9785-4677-9761-C78550C1B84C}" dt="2020-09-25T00:28:21.597" v="306" actId="478"/>
          <ac:spMkLst>
            <pc:docMk/>
            <pc:sldMk cId="1767289981" sldId="276"/>
            <ac:spMk id="17" creationId="{00000000-0000-0000-0000-000000000000}"/>
          </ac:spMkLst>
        </pc:spChg>
        <pc:picChg chg="add mod">
          <ac:chgData name="Yorka Olavarria Pacheco" userId="7087bc0a59976def" providerId="LiveId" clId="{B98A26AB-9785-4677-9761-C78550C1B84C}" dt="2020-09-25T00:30:00.770" v="325" actId="1076"/>
          <ac:picMkLst>
            <pc:docMk/>
            <pc:sldMk cId="1767289981" sldId="276"/>
            <ac:picMk id="5" creationId="{81BFBBEF-342A-43B9-8039-C06A73E93C34}"/>
          </ac:picMkLst>
        </pc:picChg>
      </pc:sldChg>
      <pc:sldChg chg="addSp delSp modSp mod">
        <pc:chgData name="Yorka Olavarria Pacheco" userId="7087bc0a59976def" providerId="LiveId" clId="{B98A26AB-9785-4677-9761-C78550C1B84C}" dt="2020-09-25T00:30:55.744" v="336" actId="20577"/>
        <pc:sldMkLst>
          <pc:docMk/>
          <pc:sldMk cId="1085122767" sldId="277"/>
        </pc:sldMkLst>
        <pc:spChg chg="del mod">
          <ac:chgData name="Yorka Olavarria Pacheco" userId="7087bc0a59976def" providerId="LiveId" clId="{B98A26AB-9785-4677-9761-C78550C1B84C}" dt="2020-09-25T00:29:54.712" v="323" actId="21"/>
          <ac:spMkLst>
            <pc:docMk/>
            <pc:sldMk cId="1085122767" sldId="277"/>
            <ac:spMk id="5" creationId="{00000000-0000-0000-0000-000000000000}"/>
          </ac:spMkLst>
        </pc:spChg>
        <pc:spChg chg="add mod">
          <ac:chgData name="Yorka Olavarria Pacheco" userId="7087bc0a59976def" providerId="LiveId" clId="{B98A26AB-9785-4677-9761-C78550C1B84C}" dt="2020-09-25T00:30:55.744" v="336" actId="20577"/>
          <ac:spMkLst>
            <pc:docMk/>
            <pc:sldMk cId="1085122767" sldId="277"/>
            <ac:spMk id="7" creationId="{6C86DFA8-CE82-401D-B0CC-40DBBC96FA9A}"/>
          </ac:spMkLst>
        </pc:spChg>
      </pc:sldChg>
      <pc:sldChg chg="addSp delSp modSp new del mod">
        <pc:chgData name="Yorka Olavarria Pacheco" userId="7087bc0a59976def" providerId="LiveId" clId="{B98A26AB-9785-4677-9761-C78550C1B84C}" dt="2020-09-25T00:30:27.444" v="331" actId="47"/>
        <pc:sldMkLst>
          <pc:docMk/>
          <pc:sldMk cId="2561959596" sldId="278"/>
        </pc:sldMkLst>
        <pc:spChg chg="del mod">
          <ac:chgData name="Yorka Olavarria Pacheco" userId="7087bc0a59976def" providerId="LiveId" clId="{B98A26AB-9785-4677-9761-C78550C1B84C}" dt="2020-09-25T00:30:13.827" v="328" actId="21"/>
          <ac:spMkLst>
            <pc:docMk/>
            <pc:sldMk cId="2561959596" sldId="278"/>
            <ac:spMk id="3" creationId="{224C7952-DCE1-4881-AE11-5D286967234B}"/>
          </ac:spMkLst>
        </pc:spChg>
        <pc:spChg chg="add mod">
          <ac:chgData name="Yorka Olavarria Pacheco" userId="7087bc0a59976def" providerId="LiveId" clId="{B98A26AB-9785-4677-9761-C78550C1B84C}" dt="2020-09-25T00:30:13.827" v="328" actId="21"/>
          <ac:spMkLst>
            <pc:docMk/>
            <pc:sldMk cId="2561959596" sldId="278"/>
            <ac:spMk id="5" creationId="{A3762BF6-C3F6-48CA-ABAF-A128848C166F}"/>
          </ac:spMkLst>
        </pc:spChg>
      </pc:sldChg>
      <pc:sldChg chg="addSp delSp modSp add mod">
        <pc:chgData name="Yorka Olavarria Pacheco" userId="7087bc0a59976def" providerId="LiveId" clId="{B98A26AB-9785-4677-9761-C78550C1B84C}" dt="2020-09-25T00:30:20.298" v="330" actId="1076"/>
        <pc:sldMkLst>
          <pc:docMk/>
          <pc:sldMk cId="4274590066" sldId="279"/>
        </pc:sldMkLst>
        <pc:picChg chg="del">
          <ac:chgData name="Yorka Olavarria Pacheco" userId="7087bc0a59976def" providerId="LiveId" clId="{B98A26AB-9785-4677-9761-C78550C1B84C}" dt="2020-09-25T00:30:08.846" v="327" actId="21"/>
          <ac:picMkLst>
            <pc:docMk/>
            <pc:sldMk cId="4274590066" sldId="279"/>
            <ac:picMk id="5" creationId="{81BFBBEF-342A-43B9-8039-C06A73E93C34}"/>
          </ac:picMkLst>
        </pc:picChg>
        <pc:picChg chg="add mod">
          <ac:chgData name="Yorka Olavarria Pacheco" userId="7087bc0a59976def" providerId="LiveId" clId="{B98A26AB-9785-4677-9761-C78550C1B84C}" dt="2020-09-25T00:30:20.298" v="330" actId="1076"/>
          <ac:picMkLst>
            <pc:docMk/>
            <pc:sldMk cId="4274590066" sldId="279"/>
            <ac:picMk id="6" creationId="{EEC9DDE8-F83F-45AE-BBBD-9920EB9A3A67}"/>
          </ac:picMkLst>
        </pc:picChg>
      </pc:sldChg>
    </pc:docChg>
  </pc:docChgLst>
  <pc:docChgLst>
    <pc:chgData name="Yorka Olavarria Pacheco" userId="7087bc0a59976def" providerId="LiveId" clId="{B142D489-1C16-4EEC-959A-484935CFD2C9}"/>
    <pc:docChg chg="modSld">
      <pc:chgData name="Yorka Olavarria Pacheco" userId="7087bc0a59976def" providerId="LiveId" clId="{B142D489-1C16-4EEC-959A-484935CFD2C9}" dt="2020-09-24T16:10:11.433" v="5" actId="1076"/>
      <pc:docMkLst>
        <pc:docMk/>
      </pc:docMkLst>
      <pc:sldChg chg="modSp mod">
        <pc:chgData name="Yorka Olavarria Pacheco" userId="7087bc0a59976def" providerId="LiveId" clId="{B142D489-1C16-4EEC-959A-484935CFD2C9}" dt="2020-09-24T16:09:33.331" v="3" actId="1076"/>
        <pc:sldMkLst>
          <pc:docMk/>
          <pc:sldMk cId="33318876" sldId="274"/>
        </pc:sldMkLst>
        <pc:spChg chg="mod">
          <ac:chgData name="Yorka Olavarria Pacheco" userId="7087bc0a59976def" providerId="LiveId" clId="{B142D489-1C16-4EEC-959A-484935CFD2C9}" dt="2020-09-24T16:09:33.331" v="3" actId="1076"/>
          <ac:spMkLst>
            <pc:docMk/>
            <pc:sldMk cId="33318876" sldId="274"/>
            <ac:spMk id="17" creationId="{00000000-0000-0000-0000-000000000000}"/>
          </ac:spMkLst>
        </pc:spChg>
        <pc:spChg chg="mod">
          <ac:chgData name="Yorka Olavarria Pacheco" userId="7087bc0a59976def" providerId="LiveId" clId="{B142D489-1C16-4EEC-959A-484935CFD2C9}" dt="2020-09-24T16:09:24.298" v="1" actId="1076"/>
          <ac:spMkLst>
            <pc:docMk/>
            <pc:sldMk cId="33318876" sldId="274"/>
            <ac:spMk id="18" creationId="{00000000-0000-0000-0000-000000000000}"/>
          </ac:spMkLst>
        </pc:spChg>
      </pc:sldChg>
      <pc:sldChg chg="modSp mod">
        <pc:chgData name="Yorka Olavarria Pacheco" userId="7087bc0a59976def" providerId="LiveId" clId="{B142D489-1C16-4EEC-959A-484935CFD2C9}" dt="2020-09-24T16:10:11.433" v="5" actId="1076"/>
        <pc:sldMkLst>
          <pc:docMk/>
          <pc:sldMk cId="1892918753" sldId="275"/>
        </pc:sldMkLst>
        <pc:spChg chg="mod">
          <ac:chgData name="Yorka Olavarria Pacheco" userId="7087bc0a59976def" providerId="LiveId" clId="{B142D489-1C16-4EEC-959A-484935CFD2C9}" dt="2020-09-24T16:10:11.433" v="5" actId="1076"/>
          <ac:spMkLst>
            <pc:docMk/>
            <pc:sldMk cId="1892918753" sldId="275"/>
            <ac:spMk id="7" creationId="{00000000-0000-0000-0000-000000000000}"/>
          </ac:spMkLst>
        </pc:spChg>
        <pc:spChg chg="mod">
          <ac:chgData name="Yorka Olavarria Pacheco" userId="7087bc0a59976def" providerId="LiveId" clId="{B142D489-1C16-4EEC-959A-484935CFD2C9}" dt="2020-09-24T16:10:01.289" v="4" actId="1076"/>
          <ac:spMkLst>
            <pc:docMk/>
            <pc:sldMk cId="1892918753" sldId="275"/>
            <ac:spMk id="11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34AD-353F-45F3-AA1C-72AE6718E7A2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EEEF-D305-4037-A3AA-FFE90A69DF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640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34AD-353F-45F3-AA1C-72AE6718E7A2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EEEF-D305-4037-A3AA-FFE90A69DF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9546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34AD-353F-45F3-AA1C-72AE6718E7A2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EEEF-D305-4037-A3AA-FFE90A69DF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723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34AD-353F-45F3-AA1C-72AE6718E7A2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EEEF-D305-4037-A3AA-FFE90A69DF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7891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34AD-353F-45F3-AA1C-72AE6718E7A2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EEEF-D305-4037-A3AA-FFE90A69DF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8374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34AD-353F-45F3-AA1C-72AE6718E7A2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EEEF-D305-4037-A3AA-FFE90A69DF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658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34AD-353F-45F3-AA1C-72AE6718E7A2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EEEF-D305-4037-A3AA-FFE90A69DF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955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34AD-353F-45F3-AA1C-72AE6718E7A2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EEEF-D305-4037-A3AA-FFE90A69DF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44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34AD-353F-45F3-AA1C-72AE6718E7A2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EEEF-D305-4037-A3AA-FFE90A69DF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4000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34AD-353F-45F3-AA1C-72AE6718E7A2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EEEF-D305-4037-A3AA-FFE90A69DF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8473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34AD-353F-45F3-AA1C-72AE6718E7A2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EEEF-D305-4037-A3AA-FFE90A69DF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0169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34AD-353F-45F3-AA1C-72AE6718E7A2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EEEF-D305-4037-A3AA-FFE90A69DF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793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34AD-353F-45F3-AA1C-72AE6718E7A2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EEEF-D305-4037-A3AA-FFE90A69DF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295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B4F934AD-353F-45F3-AA1C-72AE6718E7A2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1EBEEEF-D305-4037-A3AA-FFE90A69DF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542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4F934AD-353F-45F3-AA1C-72AE6718E7A2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1EBEEEF-D305-4037-A3AA-FFE90A69DF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9812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4to Medio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Semana </a:t>
            </a:r>
            <a:r>
              <a:rPr lang="es-CL" b="1" dirty="0"/>
              <a:t>28-02  de septiembre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24913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137961"/>
            <a:ext cx="11477447" cy="970450"/>
          </a:xfrm>
        </p:spPr>
        <p:txBody>
          <a:bodyPr/>
          <a:lstStyle/>
          <a:p>
            <a:r>
              <a:rPr lang="en-US" dirty="0"/>
              <a:t>Match the music festival to the type of music</a:t>
            </a:r>
            <a:endParaRPr lang="es-CL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14553" y="623186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i="1" dirty="0"/>
              <a:t>Une el festival con el tipo de música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1048738" y="11242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PAG 31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096000" y="5384789"/>
            <a:ext cx="2214763" cy="830997"/>
          </a:xfrm>
          <a:prstGeom prst="rect">
            <a:avLst/>
          </a:prstGeom>
          <a:noFill/>
          <a:ln>
            <a:solidFill>
              <a:srgbClr val="02C1B7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dirty="0" err="1"/>
              <a:t>Crush</a:t>
            </a:r>
            <a:r>
              <a:rPr lang="es-CL" sz="2400" dirty="0"/>
              <a:t> </a:t>
            </a:r>
            <a:r>
              <a:rPr lang="es-CL" sz="2400" dirty="0" err="1"/>
              <a:t>Power</a:t>
            </a:r>
            <a:r>
              <a:rPr lang="es-CL" sz="2400" dirty="0"/>
              <a:t> Music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95998" y="2666691"/>
            <a:ext cx="2214766" cy="461665"/>
          </a:xfrm>
          <a:prstGeom prst="rect">
            <a:avLst/>
          </a:prstGeom>
          <a:noFill/>
          <a:ln>
            <a:solidFill>
              <a:srgbClr val="02C1B7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dirty="0" err="1"/>
              <a:t>Lollapalooza</a:t>
            </a:r>
            <a:endParaRPr lang="es-CL" sz="2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095999" y="4418386"/>
            <a:ext cx="2214764" cy="830997"/>
          </a:xfrm>
          <a:prstGeom prst="rect">
            <a:avLst/>
          </a:prstGeom>
          <a:noFill/>
          <a:ln>
            <a:solidFill>
              <a:srgbClr val="02C1B7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dirty="0"/>
              <a:t>Primavera Fauna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071787" y="3718336"/>
            <a:ext cx="2214762" cy="461665"/>
          </a:xfrm>
          <a:prstGeom prst="rect">
            <a:avLst/>
          </a:prstGeom>
          <a:noFill/>
          <a:ln>
            <a:solidFill>
              <a:srgbClr val="02C1B7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dirty="0" err="1"/>
              <a:t>electronic</a:t>
            </a:r>
            <a:endParaRPr lang="es-CL" sz="24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095998" y="3718337"/>
            <a:ext cx="2214765" cy="461665"/>
          </a:xfrm>
          <a:prstGeom prst="rect">
            <a:avLst/>
          </a:prstGeom>
          <a:noFill/>
          <a:ln>
            <a:solidFill>
              <a:srgbClr val="02C1B7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dirty="0" err="1"/>
              <a:t>Creamfields</a:t>
            </a:r>
            <a:endParaRPr lang="es-CL" sz="24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9071787" y="4418386"/>
            <a:ext cx="2214764" cy="461665"/>
          </a:xfrm>
          <a:prstGeom prst="rect">
            <a:avLst/>
          </a:prstGeom>
          <a:noFill/>
          <a:ln>
            <a:solidFill>
              <a:srgbClr val="02C1B7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dirty="0"/>
              <a:t>indie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9071788" y="5384789"/>
            <a:ext cx="2214763" cy="461665"/>
          </a:xfrm>
          <a:prstGeom prst="rect">
            <a:avLst/>
          </a:prstGeom>
          <a:noFill/>
          <a:ln>
            <a:solidFill>
              <a:srgbClr val="02C1B7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dirty="0"/>
              <a:t>pop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9071787" y="2666691"/>
            <a:ext cx="2214766" cy="830997"/>
          </a:xfrm>
          <a:prstGeom prst="rect">
            <a:avLst/>
          </a:prstGeom>
          <a:noFill/>
          <a:ln>
            <a:solidFill>
              <a:srgbClr val="02C1B7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dirty="0" err="1"/>
              <a:t>latin</a:t>
            </a:r>
            <a:r>
              <a:rPr lang="es-CL" sz="2400" dirty="0"/>
              <a:t> American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FC5569-A1A3-43A1-B6F0-5B4EFAF0F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6" y="3429000"/>
            <a:ext cx="5775159" cy="343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7961"/>
            <a:ext cx="10571998" cy="970450"/>
          </a:xfrm>
        </p:spPr>
        <p:txBody>
          <a:bodyPr/>
          <a:lstStyle/>
          <a:p>
            <a:r>
              <a:rPr lang="es-ES" dirty="0" err="1"/>
              <a:t>Answer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following</a:t>
            </a:r>
            <a:r>
              <a:rPr lang="es-ES" dirty="0"/>
              <a:t> </a:t>
            </a:r>
            <a:r>
              <a:rPr lang="es-ES" dirty="0" err="1"/>
              <a:t>questions</a:t>
            </a:r>
            <a:endParaRPr lang="es-CL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14553" y="623186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Contesta las siguientes preguntas</a:t>
            </a:r>
            <a:endParaRPr lang="es-CL" sz="3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1048738" y="11242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PAG 31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49118" y="2459503"/>
            <a:ext cx="6473714" cy="2677656"/>
          </a:xfrm>
          <a:prstGeom prst="rect">
            <a:avLst/>
          </a:prstGeom>
          <a:noFill/>
          <a:ln>
            <a:solidFill>
              <a:srgbClr val="02C1B7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 Look at the photos. What can you see?</a:t>
            </a:r>
          </a:p>
          <a:p>
            <a:endParaRPr lang="en-US" sz="2400" dirty="0"/>
          </a:p>
          <a:p>
            <a:r>
              <a:rPr lang="en-US" sz="2400" dirty="0"/>
              <a:t>b Look at the title. Is WOMAD a real word</a:t>
            </a:r>
          </a:p>
          <a:p>
            <a:r>
              <a:rPr lang="en-US" sz="2400" dirty="0"/>
              <a:t>or an invented one? What do you think it</a:t>
            </a:r>
          </a:p>
          <a:p>
            <a:r>
              <a:rPr lang="en-US" sz="2400" dirty="0"/>
              <a:t>stands for?</a:t>
            </a:r>
          </a:p>
          <a:p>
            <a:endParaRPr lang="en-US" sz="2400" dirty="0"/>
          </a:p>
          <a:p>
            <a:r>
              <a:rPr lang="en-US" sz="2400" dirty="0"/>
              <a:t>c What do you predict the text is about?</a:t>
            </a:r>
            <a:endParaRPr lang="es-CL" sz="2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CD418B6-7434-4797-A56D-F019F089A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576" y="3643283"/>
            <a:ext cx="4217160" cy="298775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6709538-67B8-4EDF-8743-FF40915FB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4233" y="2078861"/>
            <a:ext cx="3019846" cy="20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18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7961"/>
            <a:ext cx="10571998" cy="970450"/>
          </a:xfrm>
        </p:spPr>
        <p:txBody>
          <a:bodyPr/>
          <a:lstStyle/>
          <a:p>
            <a:r>
              <a:rPr lang="es-ES" dirty="0" err="1"/>
              <a:t>Read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following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CL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14553" y="623186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Lee el siguiente texto</a:t>
            </a:r>
            <a:endParaRPr lang="es-CL" sz="3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1BFBBEF-342A-43B9-8039-C06A73E93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28" y="2612230"/>
            <a:ext cx="10985944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89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7961"/>
            <a:ext cx="10571998" cy="970450"/>
          </a:xfrm>
        </p:spPr>
        <p:txBody>
          <a:bodyPr/>
          <a:lstStyle/>
          <a:p>
            <a:r>
              <a:rPr lang="es-ES" dirty="0" err="1"/>
              <a:t>Read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following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CL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14553" y="623186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Lee el siguiente texto</a:t>
            </a:r>
            <a:endParaRPr lang="es-CL" sz="3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EC9DDE8-F83F-45AE-BBBD-9920EB9A3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4035"/>
            <a:ext cx="12192000" cy="488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90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7961"/>
            <a:ext cx="10571998" cy="970450"/>
          </a:xfrm>
        </p:spPr>
        <p:txBody>
          <a:bodyPr/>
          <a:lstStyle/>
          <a:p>
            <a:r>
              <a:rPr lang="es-ES" dirty="0" err="1"/>
              <a:t>Answer</a:t>
            </a:r>
            <a:r>
              <a:rPr lang="es-ES" dirty="0"/>
              <a:t> </a:t>
            </a:r>
            <a:r>
              <a:rPr lang="es-ES" dirty="0" err="1"/>
              <a:t>questions</a:t>
            </a:r>
            <a:endParaRPr lang="es-CL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14553" y="623186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Contesta preguntas</a:t>
            </a:r>
            <a:endParaRPr lang="es-CL" sz="3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Marcador de contenido 2"/>
          <p:cNvSpPr txBox="1">
            <a:spLocks/>
          </p:cNvSpPr>
          <p:nvPr/>
        </p:nvSpPr>
        <p:spPr>
          <a:xfrm>
            <a:off x="714553" y="2230582"/>
            <a:ext cx="10822573" cy="414219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buAutoNum type="romanLcPeriod"/>
            </a:pPr>
            <a:endParaRPr lang="es-ES" i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C86DFA8-CE82-401D-B0CC-40DBBC96FA9A}"/>
              </a:ext>
            </a:extLst>
          </p:cNvPr>
          <p:cNvSpPr txBox="1"/>
          <p:nvPr/>
        </p:nvSpPr>
        <p:spPr>
          <a:xfrm>
            <a:off x="532642" y="2617821"/>
            <a:ext cx="93569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 What’s the aim of WOMAD?</a:t>
            </a:r>
          </a:p>
          <a:p>
            <a:endParaRPr lang="en-US" dirty="0"/>
          </a:p>
          <a:p>
            <a:r>
              <a:rPr lang="en-US" dirty="0"/>
              <a:t>b What can you do at WOMAD apart from</a:t>
            </a:r>
          </a:p>
          <a:p>
            <a:r>
              <a:rPr lang="en-US" dirty="0"/>
              <a:t>listening to music?</a:t>
            </a:r>
          </a:p>
          <a:p>
            <a:endParaRPr lang="en-US"/>
          </a:p>
          <a:p>
            <a:r>
              <a:rPr lang="en-US"/>
              <a:t>c </a:t>
            </a:r>
            <a:r>
              <a:rPr lang="en-US" dirty="0"/>
              <a:t>Why is WOMAD important for </a:t>
            </a:r>
            <a:r>
              <a:rPr lang="en-US" dirty="0" err="1"/>
              <a:t>Cáceres</a:t>
            </a:r>
            <a:r>
              <a:rPr lang="en-US" dirty="0"/>
              <a:t>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851227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Ci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Citable</Template>
  <TotalTime>8282</TotalTime>
  <Words>140</Words>
  <Application>Microsoft Office PowerPoint</Application>
  <PresentationFormat>Panorámica</PresentationFormat>
  <Paragraphs>35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Century Gothic</vt:lpstr>
      <vt:lpstr>Wingdings 2</vt:lpstr>
      <vt:lpstr>Citable</vt:lpstr>
      <vt:lpstr>4to Medio</vt:lpstr>
      <vt:lpstr>Match the music festival to the type of music</vt:lpstr>
      <vt:lpstr>Answer the following questions</vt:lpstr>
      <vt:lpstr>Read the following text</vt:lpstr>
      <vt:lpstr>Read the following text</vt:lpstr>
      <vt:lpstr>Answer questions</vt:lpstr>
    </vt:vector>
  </TitlesOfParts>
  <Company>inacap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Administrador</dc:creator>
  <cp:lastModifiedBy>Yorka Olavarria Pacheco</cp:lastModifiedBy>
  <cp:revision>36</cp:revision>
  <dcterms:created xsi:type="dcterms:W3CDTF">2020-05-10T19:42:00Z</dcterms:created>
  <dcterms:modified xsi:type="dcterms:W3CDTF">2020-09-25T00:30:57Z</dcterms:modified>
</cp:coreProperties>
</file>