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4" r:id="rId1"/>
  </p:sldMasterIdLst>
  <p:sldIdLst>
    <p:sldId id="256" r:id="rId2"/>
    <p:sldId id="281" r:id="rId3"/>
    <p:sldId id="283" r:id="rId4"/>
    <p:sldId id="282" r:id="rId5"/>
    <p:sldId id="287" r:id="rId6"/>
    <p:sldId id="288" r:id="rId7"/>
    <p:sldId id="280" r:id="rId8"/>
    <p:sldId id="274" r:id="rId9"/>
    <p:sldId id="289" r:id="rId10"/>
    <p:sldId id="290" r:id="rId11"/>
    <p:sldId id="29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8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322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501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283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461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346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360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513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2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359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43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020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82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39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808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56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84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132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  <p:sldLayoutId id="2147484268" r:id="rId14"/>
    <p:sldLayoutId id="2147484269" r:id="rId15"/>
    <p:sldLayoutId id="2147484270" r:id="rId16"/>
    <p:sldLayoutId id="21474842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urriculumnacional.mineduc.cl/614/articles-145463_recurso_pdf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ar&#237;a.gallardo@colegiomariagriseldavalle.c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2FE02-ECCA-429B-8B9C-E59C50B87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II°</a:t>
            </a:r>
            <a:r>
              <a:rPr lang="es-CL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Medio Inglés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DAFE80-528D-4913-AD86-18E4A6BEA5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r">
              <a:spcBef>
                <a:spcPct val="0"/>
              </a:spcBef>
            </a:pPr>
            <a:r>
              <a:rPr lang="es-CL" altLang="es-CL" dirty="0">
                <a:ln>
                  <a:noFill/>
                </a:ln>
              </a:rPr>
              <a:t>Semana del 28 de Septiembre al 02 de </a:t>
            </a:r>
            <a:r>
              <a:rPr lang="es-CL" altLang="es-CL" dirty="0"/>
              <a:t>Oc</a:t>
            </a:r>
            <a:r>
              <a:rPr lang="es-CL" altLang="es-CL" dirty="0">
                <a:ln>
                  <a:noFill/>
                </a:ln>
              </a:rPr>
              <a:t>tubre</a:t>
            </a:r>
          </a:p>
          <a:p>
            <a:pPr algn="r">
              <a:spcBef>
                <a:spcPct val="0"/>
              </a:spcBef>
            </a:pPr>
            <a:r>
              <a:rPr lang="es-CL" altLang="es-CL" dirty="0"/>
              <a:t>Páginas 77 y 78</a:t>
            </a:r>
          </a:p>
          <a:p>
            <a:pPr algn="r">
              <a:spcBef>
                <a:spcPct val="0"/>
              </a:spcBef>
            </a:pPr>
            <a:r>
              <a:rPr lang="es-CL" altLang="es-CL" dirty="0">
                <a:ln>
                  <a:noFill/>
                </a:ln>
              </a:rPr>
              <a:t>Link del libro online: </a:t>
            </a:r>
            <a:r>
              <a:rPr lang="es-CL" dirty="0">
                <a:hlinkClick r:id="rId2"/>
              </a:rPr>
              <a:t>https://curriculumnacional.mineduc.cl/614/articles-145463_recurso_pdf.pdf</a:t>
            </a:r>
            <a:endParaRPr lang="es-CL" altLang="es-CL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39982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0ED64F-E332-4FD3-AE73-5BF85878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Past simple / Past </a:t>
            </a:r>
            <a:r>
              <a:rPr lang="es-ES" dirty="0" err="1"/>
              <a:t>Perfect</a:t>
            </a:r>
            <a:endParaRPr lang="es-ES" dirty="0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DB7DE0E9-0E26-47BB-A08C-FEB35EF32C32}"/>
              </a:ext>
            </a:extLst>
          </p:cNvPr>
          <p:cNvCxnSpPr/>
          <p:nvPr/>
        </p:nvCxnSpPr>
        <p:spPr>
          <a:xfrm>
            <a:off x="4615878" y="2687020"/>
            <a:ext cx="60827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08FA5B0-94EB-4D02-8C4C-6813FA467C05}"/>
              </a:ext>
            </a:extLst>
          </p:cNvPr>
          <p:cNvSpPr txBox="1"/>
          <p:nvPr/>
        </p:nvSpPr>
        <p:spPr>
          <a:xfrm>
            <a:off x="1344209" y="248708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Past Simple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904F729-DA2F-42C0-AA53-32529D648A68}"/>
              </a:ext>
            </a:extLst>
          </p:cNvPr>
          <p:cNvSpPr txBox="1"/>
          <p:nvPr/>
        </p:nvSpPr>
        <p:spPr>
          <a:xfrm>
            <a:off x="1855304" y="3087757"/>
            <a:ext cx="9041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06:45 – I </a:t>
            </a:r>
            <a:r>
              <a:rPr lang="es-ES" dirty="0" err="1"/>
              <a:t>took</a:t>
            </a:r>
            <a:r>
              <a:rPr lang="es-ES" dirty="0"/>
              <a:t> a </a:t>
            </a:r>
            <a:r>
              <a:rPr lang="es-ES" dirty="0" err="1"/>
              <a:t>Shower</a:t>
            </a:r>
            <a:endParaRPr lang="es-ES" dirty="0"/>
          </a:p>
          <a:p>
            <a:r>
              <a:rPr lang="es-ES" dirty="0"/>
              <a:t>07:00 – A ate </a:t>
            </a:r>
            <a:r>
              <a:rPr lang="es-ES" dirty="0" err="1"/>
              <a:t>breakfast</a:t>
            </a:r>
            <a:endParaRPr lang="es-ES" dirty="0"/>
          </a:p>
          <a:p>
            <a:r>
              <a:rPr lang="es-ES" dirty="0"/>
              <a:t>07:15 – I </a:t>
            </a:r>
            <a:r>
              <a:rPr lang="es-ES" dirty="0" err="1"/>
              <a:t>left</a:t>
            </a:r>
            <a:r>
              <a:rPr lang="es-ES" dirty="0"/>
              <a:t> for </a:t>
            </a:r>
            <a:r>
              <a:rPr lang="es-ES" dirty="0" err="1"/>
              <a:t>work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821C6D-3E79-46D9-9216-53691648CF51}"/>
              </a:ext>
            </a:extLst>
          </p:cNvPr>
          <p:cNvSpPr txBox="1"/>
          <p:nvPr/>
        </p:nvSpPr>
        <p:spPr>
          <a:xfrm>
            <a:off x="1295402" y="4011087"/>
            <a:ext cx="236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Past </a:t>
            </a:r>
            <a:r>
              <a:rPr lang="es-ES" dirty="0" err="1"/>
              <a:t>Perfect</a:t>
            </a:r>
            <a:endParaRPr lang="es-ES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3508225E-2561-46AE-9343-459D589FD60D}"/>
              </a:ext>
            </a:extLst>
          </p:cNvPr>
          <p:cNvCxnSpPr/>
          <p:nvPr/>
        </p:nvCxnSpPr>
        <p:spPr>
          <a:xfrm>
            <a:off x="4615878" y="4177890"/>
            <a:ext cx="60827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D53EDA-2ACF-42DD-8124-6AB0E8E2A9EF}"/>
              </a:ext>
            </a:extLst>
          </p:cNvPr>
          <p:cNvSpPr txBox="1"/>
          <p:nvPr/>
        </p:nvSpPr>
        <p:spPr>
          <a:xfrm>
            <a:off x="1590261" y="4611757"/>
            <a:ext cx="4704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Before</a:t>
            </a:r>
            <a:r>
              <a:rPr lang="es-ES" dirty="0"/>
              <a:t> I </a:t>
            </a:r>
            <a:r>
              <a:rPr lang="es-ES" dirty="0" err="1"/>
              <a:t>left</a:t>
            </a:r>
            <a:r>
              <a:rPr lang="es-ES" dirty="0"/>
              <a:t> for </a:t>
            </a:r>
            <a:r>
              <a:rPr lang="es-ES" dirty="0" err="1"/>
              <a:t>work</a:t>
            </a:r>
            <a:r>
              <a:rPr lang="es-ES" dirty="0"/>
              <a:t>,</a:t>
            </a:r>
          </a:p>
          <a:p>
            <a:r>
              <a:rPr lang="es-ES" dirty="0"/>
              <a:t>I had eaten </a:t>
            </a:r>
            <a:r>
              <a:rPr lang="es-ES" dirty="0" err="1"/>
              <a:t>breakfast</a:t>
            </a:r>
            <a:endParaRPr lang="es-ES" dirty="0"/>
          </a:p>
          <a:p>
            <a:r>
              <a:rPr lang="es-ES" dirty="0"/>
              <a:t>And I had </a:t>
            </a:r>
            <a:r>
              <a:rPr lang="es-ES" dirty="0" err="1"/>
              <a:t>taken</a:t>
            </a:r>
            <a:r>
              <a:rPr lang="es-ES" dirty="0"/>
              <a:t> a </a:t>
            </a:r>
            <a:r>
              <a:rPr lang="es-ES" dirty="0" err="1"/>
              <a:t>shower</a:t>
            </a:r>
            <a:endParaRPr lang="es-ES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AB6D2F9-60EB-432A-87FE-7E5EAC344914}"/>
              </a:ext>
            </a:extLst>
          </p:cNvPr>
          <p:cNvCxnSpPr/>
          <p:nvPr/>
        </p:nvCxnSpPr>
        <p:spPr>
          <a:xfrm>
            <a:off x="9925878" y="2487087"/>
            <a:ext cx="0" cy="366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0F38170-7D5D-48E9-A78B-BBF893535D26}"/>
              </a:ext>
            </a:extLst>
          </p:cNvPr>
          <p:cNvSpPr txBox="1"/>
          <p:nvPr/>
        </p:nvSpPr>
        <p:spPr>
          <a:xfrm>
            <a:off x="9647583" y="2871686"/>
            <a:ext cx="861391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07:30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D398836-DB59-48E3-9B71-00E8FF3D4CBC}"/>
              </a:ext>
            </a:extLst>
          </p:cNvPr>
          <p:cNvCxnSpPr/>
          <p:nvPr/>
        </p:nvCxnSpPr>
        <p:spPr>
          <a:xfrm>
            <a:off x="5035826" y="2487087"/>
            <a:ext cx="0" cy="366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ECB977B-0165-4FD6-80F5-13CBDAC1A4F6}"/>
              </a:ext>
            </a:extLst>
          </p:cNvPr>
          <p:cNvSpPr txBox="1"/>
          <p:nvPr/>
        </p:nvSpPr>
        <p:spPr>
          <a:xfrm>
            <a:off x="4813852" y="2866460"/>
            <a:ext cx="861391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06:45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0E43ED1-0133-4610-AB55-EF28361FF07C}"/>
              </a:ext>
            </a:extLst>
          </p:cNvPr>
          <p:cNvCxnSpPr/>
          <p:nvPr/>
        </p:nvCxnSpPr>
        <p:spPr>
          <a:xfrm>
            <a:off x="6546575" y="2447614"/>
            <a:ext cx="0" cy="366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02778AB-7423-4B44-B41D-90FBD16C973C}"/>
              </a:ext>
            </a:extLst>
          </p:cNvPr>
          <p:cNvSpPr txBox="1"/>
          <p:nvPr/>
        </p:nvSpPr>
        <p:spPr>
          <a:xfrm>
            <a:off x="6115879" y="2861026"/>
            <a:ext cx="861391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07:00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5453BB67-5E4C-493B-B658-E7125CDB7FC9}"/>
              </a:ext>
            </a:extLst>
          </p:cNvPr>
          <p:cNvCxnSpPr/>
          <p:nvPr/>
        </p:nvCxnSpPr>
        <p:spPr>
          <a:xfrm>
            <a:off x="8198087" y="2447613"/>
            <a:ext cx="0" cy="366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A1BAAE9-07F6-4DBC-AAC7-8CBC55E71313}"/>
              </a:ext>
            </a:extLst>
          </p:cNvPr>
          <p:cNvSpPr txBox="1"/>
          <p:nvPr/>
        </p:nvSpPr>
        <p:spPr>
          <a:xfrm>
            <a:off x="7767391" y="2841724"/>
            <a:ext cx="861391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07:15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35D2DD3F-E143-4CA1-BCE3-8FDD96A6B50D}"/>
              </a:ext>
            </a:extLst>
          </p:cNvPr>
          <p:cNvCxnSpPr/>
          <p:nvPr/>
        </p:nvCxnSpPr>
        <p:spPr>
          <a:xfrm>
            <a:off x="5035826" y="4007916"/>
            <a:ext cx="0" cy="366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B8850E7-DD7B-442F-B461-5E00C1FBB71F}"/>
              </a:ext>
            </a:extLst>
          </p:cNvPr>
          <p:cNvSpPr txBox="1"/>
          <p:nvPr/>
        </p:nvSpPr>
        <p:spPr>
          <a:xfrm>
            <a:off x="4663069" y="4387037"/>
            <a:ext cx="861391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06:45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7D05394-EF54-4373-A526-BF511D9E37BE}"/>
              </a:ext>
            </a:extLst>
          </p:cNvPr>
          <p:cNvCxnSpPr/>
          <p:nvPr/>
        </p:nvCxnSpPr>
        <p:spPr>
          <a:xfrm>
            <a:off x="6546574" y="3955191"/>
            <a:ext cx="0" cy="366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9A4E3F1B-2B53-4E05-A5B6-7215ABC4316A}"/>
              </a:ext>
            </a:extLst>
          </p:cNvPr>
          <p:cNvCxnSpPr/>
          <p:nvPr/>
        </p:nvCxnSpPr>
        <p:spPr>
          <a:xfrm>
            <a:off x="8198086" y="3942364"/>
            <a:ext cx="0" cy="366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3520FF00-91FF-4659-BB15-A5439423A195}"/>
              </a:ext>
            </a:extLst>
          </p:cNvPr>
          <p:cNvCxnSpPr/>
          <p:nvPr/>
        </p:nvCxnSpPr>
        <p:spPr>
          <a:xfrm>
            <a:off x="9932505" y="3994521"/>
            <a:ext cx="0" cy="366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8DB3FF9-BD0A-4307-846D-CDBF184F9491}"/>
              </a:ext>
            </a:extLst>
          </p:cNvPr>
          <p:cNvSpPr txBox="1"/>
          <p:nvPr/>
        </p:nvSpPr>
        <p:spPr>
          <a:xfrm>
            <a:off x="6115879" y="4341145"/>
            <a:ext cx="861391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07:00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51A8566-BC22-4B01-B5F6-B8A66E37F146}"/>
              </a:ext>
            </a:extLst>
          </p:cNvPr>
          <p:cNvSpPr txBox="1"/>
          <p:nvPr/>
        </p:nvSpPr>
        <p:spPr>
          <a:xfrm>
            <a:off x="7835269" y="4341498"/>
            <a:ext cx="861391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07:15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2A9D93E-AF2D-45DA-9E26-5BA4C875360C}"/>
              </a:ext>
            </a:extLst>
          </p:cNvPr>
          <p:cNvSpPr txBox="1"/>
          <p:nvPr/>
        </p:nvSpPr>
        <p:spPr>
          <a:xfrm>
            <a:off x="9554659" y="4282210"/>
            <a:ext cx="861391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07:30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BD0A842-DBB1-439B-B616-751E623ECCBD}"/>
              </a:ext>
            </a:extLst>
          </p:cNvPr>
          <p:cNvSpPr txBox="1"/>
          <p:nvPr/>
        </p:nvSpPr>
        <p:spPr>
          <a:xfrm>
            <a:off x="9554659" y="2162706"/>
            <a:ext cx="861391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NOW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D7A9C34-D338-4CD0-B743-46F88E2B4E94}"/>
              </a:ext>
            </a:extLst>
          </p:cNvPr>
          <p:cNvSpPr txBox="1"/>
          <p:nvPr/>
        </p:nvSpPr>
        <p:spPr>
          <a:xfrm>
            <a:off x="9501809" y="3613096"/>
            <a:ext cx="861391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106290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8C7CF-3B6E-4D10-9F59-B3FE31A0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EXAMPLES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1929FC-1645-4F56-A6F4-DB1EDD9BE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After Sofie had finished her work, she went to lunch.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washed the floor when the painter had gone.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Harold had known about it for a while.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didn't say anything until she had finished talking.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After she had moved out, I found her notes.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Before I knew it, she had run out the door.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801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E7E3F4-79DD-4845-9C74-EA379E511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7167553" cy="3318936"/>
          </a:xfrm>
        </p:spPr>
        <p:txBody>
          <a:bodyPr>
            <a:normAutofit lnSpcReduction="10000"/>
          </a:bodyPr>
          <a:lstStyle/>
          <a:p>
            <a:r>
              <a:rPr lang="es-ES" dirty="0"/>
              <a:t>En el Asunto del mail indica la siguiente información en</a:t>
            </a:r>
          </a:p>
          <a:p>
            <a:pPr marL="0" indent="0">
              <a:buNone/>
            </a:pPr>
            <a:r>
              <a:rPr lang="es-ES" dirty="0"/>
              <a:t> este orden:</a:t>
            </a:r>
          </a:p>
          <a:p>
            <a:r>
              <a:rPr lang="es-ES" dirty="0"/>
              <a:t>Curso</a:t>
            </a:r>
          </a:p>
          <a:p>
            <a:r>
              <a:rPr lang="es-ES" dirty="0"/>
              <a:t>Nombre y Apellido</a:t>
            </a:r>
          </a:p>
          <a:p>
            <a:r>
              <a:rPr lang="es-ES" dirty="0"/>
              <a:t>Indicar semana a la que corresponde la consulta</a:t>
            </a:r>
          </a:p>
          <a:p>
            <a:pPr marL="0" indent="0">
              <a:buNone/>
            </a:pPr>
            <a:r>
              <a:rPr lang="es-ES" b="1" dirty="0"/>
              <a:t>Ejemplo: </a:t>
            </a:r>
            <a:r>
              <a:rPr lang="es-ES" b="1" dirty="0" err="1"/>
              <a:t>IIº</a:t>
            </a:r>
            <a:r>
              <a:rPr lang="es-ES" b="1" dirty="0"/>
              <a:t> X – Juan Pérez –</a:t>
            </a:r>
            <a:r>
              <a:rPr lang="es-CL" altLang="es-CL" b="1" dirty="0"/>
              <a:t> 28 de Septiembre al 02 de Octubre</a:t>
            </a:r>
            <a:endParaRPr lang="es-ES" b="1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3297435-61D5-4495-A3D9-F83B5F9D2ACA}"/>
              </a:ext>
            </a:extLst>
          </p:cNvPr>
          <p:cNvSpPr txBox="1"/>
          <p:nvPr/>
        </p:nvSpPr>
        <p:spPr>
          <a:xfrm>
            <a:off x="1295401" y="808383"/>
            <a:ext cx="9601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Si tienes dudas o consultas escríbeme a este mail: </a:t>
            </a:r>
          </a:p>
          <a:p>
            <a:pPr algn="ctr"/>
            <a:r>
              <a:rPr lang="es-ES" sz="4000" dirty="0"/>
              <a:t>Maria.gallardo@colegiomariagriseldavalle.cl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4B2CEF-3A22-4CD3-B8D8-6CCD567CC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097" y="306740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6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2EEB0-450A-449F-9B8F-3A076125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INFORMACION IMPORTANTE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756D20-CC07-4DE8-901B-6BF1EE041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Querid@s</a:t>
            </a:r>
            <a:r>
              <a:rPr lang="es-ES" dirty="0"/>
              <a:t> </a:t>
            </a:r>
            <a:r>
              <a:rPr lang="es-ES" dirty="0" err="1"/>
              <a:t>alumn@s</a:t>
            </a:r>
            <a:r>
              <a:rPr lang="es-ES" dirty="0"/>
              <a:t>, por este medio quiero informales que todas las asignaciones de Inglés están en la plataforma </a:t>
            </a:r>
            <a:r>
              <a:rPr lang="es-ES" dirty="0" err="1"/>
              <a:t>Classroom</a:t>
            </a:r>
            <a:r>
              <a:rPr lang="es-ES" dirty="0"/>
              <a:t>.</a:t>
            </a:r>
          </a:p>
          <a:p>
            <a:r>
              <a:rPr lang="es-ES" dirty="0"/>
              <a:t>Favor de activar sus correos institucionales para que puedan acceder.</a:t>
            </a:r>
          </a:p>
          <a:p>
            <a:r>
              <a:rPr lang="es-ES" dirty="0"/>
              <a:t>Como siempre, cualquier consulta me la pueden hacer llegar a mi correo institucional: </a:t>
            </a:r>
            <a:r>
              <a:rPr lang="es-ES" dirty="0">
                <a:hlinkClick r:id="rId2"/>
              </a:rPr>
              <a:t>maría.gallardo@colegiomariagriseldavalle.cl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346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DC34C4DE-B0F3-4A1D-A5DD-808A37E452BC}"/>
              </a:ext>
            </a:extLst>
          </p:cNvPr>
          <p:cNvSpPr txBox="1"/>
          <p:nvPr/>
        </p:nvSpPr>
        <p:spPr>
          <a:xfrm>
            <a:off x="1884445" y="529222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Page 76 y 77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7C47C1E-F310-456B-8527-EC3CC175C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939" y="2435783"/>
            <a:ext cx="5698253" cy="34018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AF7C83-48EF-46EF-9471-552732C2980F}"/>
              </a:ext>
            </a:extLst>
          </p:cNvPr>
          <p:cNvSpPr txBox="1"/>
          <p:nvPr/>
        </p:nvSpPr>
        <p:spPr>
          <a:xfrm>
            <a:off x="1896379" y="1297836"/>
            <a:ext cx="839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Lea el texto</a:t>
            </a:r>
          </a:p>
        </p:txBody>
      </p:sp>
    </p:spTree>
    <p:extLst>
      <p:ext uri="{BB962C8B-B14F-4D97-AF65-F5344CB8AC3E}">
        <p14:creationId xmlns:p14="http://schemas.microsoft.com/office/powerpoint/2010/main" val="100778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42C2BC9-64DA-4103-9B86-E98B7DB6D8B5}"/>
              </a:ext>
            </a:extLst>
          </p:cNvPr>
          <p:cNvSpPr txBox="1"/>
          <p:nvPr/>
        </p:nvSpPr>
        <p:spPr>
          <a:xfrm>
            <a:off x="1884445" y="68824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Page 76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792325-6BC2-49AB-B283-753E6FC54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43" y="2638922"/>
            <a:ext cx="2991426" cy="317240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24F1505-A22C-4B76-80CE-00514EC22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401" y="2971727"/>
            <a:ext cx="2991426" cy="228692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3872F0D-2B61-4343-9AB8-20DC929E2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053" y="2971727"/>
            <a:ext cx="3126352" cy="201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9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5A4B6-7442-4DDA-B75A-FC17EA70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619" y="753439"/>
            <a:ext cx="9601196" cy="459456"/>
          </a:xfrm>
        </p:spPr>
        <p:txBody>
          <a:bodyPr>
            <a:normAutofit fontScale="90000"/>
          </a:bodyPr>
          <a:lstStyle/>
          <a:p>
            <a:r>
              <a:rPr lang="es-ES" sz="2000" b="1" dirty="0">
                <a:latin typeface="Comic Sans MS" panose="030F0702030302020204" pitchFamily="66" charset="0"/>
              </a:rPr>
              <a:t>Page 77</a:t>
            </a:r>
            <a:br>
              <a:rPr lang="es-ES" sz="900" b="1" dirty="0">
                <a:latin typeface="Comic Sans MS" panose="030F0702030302020204" pitchFamily="66" charset="0"/>
              </a:rPr>
            </a:br>
            <a:endParaRPr lang="es-ES" sz="18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7B17376-C7FE-4582-BCC8-30D77B616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853151"/>
            <a:ext cx="2649021" cy="2496559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A3D5B93-2064-45F3-9129-5DD04B9FE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828" y="2853151"/>
            <a:ext cx="2830069" cy="27919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4BC969-2E59-452D-A456-35FE26522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302" y="2853151"/>
            <a:ext cx="2753838" cy="216304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5E99228-C0F3-4ABC-9BA0-68B9F493A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355" y="5016200"/>
            <a:ext cx="2553732" cy="4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6081D-752F-4C37-8C0E-C1C5EFD7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84" y="698194"/>
            <a:ext cx="9601196" cy="476443"/>
          </a:xfrm>
        </p:spPr>
        <p:txBody>
          <a:bodyPr>
            <a:normAutofit/>
          </a:bodyPr>
          <a:lstStyle/>
          <a:p>
            <a:r>
              <a:rPr lang="es-ES" sz="1800" b="1" dirty="0">
                <a:latin typeface="Comic Sans MS" panose="030F0702030302020204" pitchFamily="66" charset="0"/>
              </a:rPr>
              <a:t>Page 77</a:t>
            </a:r>
            <a:endParaRPr lang="es-ES" sz="18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EC1DC37-6F23-4E83-A075-943B77282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387" y="2708823"/>
            <a:ext cx="2706194" cy="3058761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5AAE68-5821-417B-96E3-1BA139DF4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169" y="2846991"/>
            <a:ext cx="2725252" cy="139121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B900CCF-D8F5-4E69-8B36-BA422B3C7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133" y="5206920"/>
            <a:ext cx="5517205" cy="47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1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8663F-6635-4770-8AB7-0C19C9D82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405081"/>
            <a:ext cx="9601195" cy="801756"/>
          </a:xfrm>
        </p:spPr>
        <p:txBody>
          <a:bodyPr/>
          <a:lstStyle/>
          <a:p>
            <a:r>
              <a:rPr lang="es-ES" sz="4400" dirty="0">
                <a:latin typeface="Comic Sans MS" panose="030F0702030302020204" pitchFamily="66" charset="0"/>
              </a:rPr>
              <a:t>Your Analysis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E01872-609A-4B86-A97F-89D75B1EA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400" dirty="0">
                <a:latin typeface="Comic Sans MS" panose="030F0702030302020204" pitchFamily="66" charset="0"/>
              </a:rPr>
              <a:t>1. Focus on the </a:t>
            </a:r>
            <a:r>
              <a:rPr lang="es-ES" sz="1400" dirty="0" err="1">
                <a:latin typeface="Comic Sans MS" panose="030F0702030302020204" pitchFamily="66" charset="0"/>
              </a:rPr>
              <a:t>underlined</a:t>
            </a:r>
            <a:r>
              <a:rPr lang="es-ES" sz="1400" dirty="0">
                <a:latin typeface="Comic Sans MS" panose="030F0702030302020204" pitchFamily="66" charset="0"/>
              </a:rPr>
              <a:t> parts in the text. </a:t>
            </a:r>
            <a:r>
              <a:rPr lang="es-ES" sz="1400" dirty="0" err="1">
                <a:latin typeface="Comic Sans MS" panose="030F0702030302020204" pitchFamily="66" charset="0"/>
              </a:rPr>
              <a:t>Then</a:t>
            </a:r>
            <a:r>
              <a:rPr lang="es-ES" sz="1400" dirty="0">
                <a:latin typeface="Comic Sans MS" panose="030F0702030302020204" pitchFamily="66" charset="0"/>
              </a:rPr>
              <a:t> Answer and </a:t>
            </a:r>
            <a:r>
              <a:rPr lang="es-ES" sz="1400" dirty="0" err="1">
                <a:latin typeface="Comic Sans MS" panose="030F0702030302020204" pitchFamily="66" charset="0"/>
              </a:rPr>
              <a:t>check</a:t>
            </a:r>
            <a:r>
              <a:rPr lang="es-ES" sz="1400" dirty="0">
                <a:latin typeface="Comic Sans MS" panose="030F0702030302020204" pitchFamily="66" charset="0"/>
              </a:rPr>
              <a:t> with Your </a:t>
            </a:r>
            <a:r>
              <a:rPr lang="es-ES" sz="1400" dirty="0" err="1">
                <a:latin typeface="Comic Sans MS" panose="030F0702030302020204" pitchFamily="66" charset="0"/>
              </a:rPr>
              <a:t>partner</a:t>
            </a:r>
            <a:endParaRPr lang="es-CL" sz="1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CL" sz="14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850893A-EE58-43C7-9917-4CF0EC71A15F}"/>
              </a:ext>
            </a:extLst>
          </p:cNvPr>
          <p:cNvSpPr txBox="1"/>
          <p:nvPr/>
        </p:nvSpPr>
        <p:spPr>
          <a:xfrm>
            <a:off x="2835965" y="795130"/>
            <a:ext cx="621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Page 77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75490D4-35BC-4C9E-B20D-88518A86B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031" y="3133359"/>
            <a:ext cx="3052534" cy="23791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2B6F486-2C12-479D-B62A-D19E05B7F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562" y="3429000"/>
            <a:ext cx="3285732" cy="17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0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5A94B-87E5-47A6-A4E3-E8D5A7383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401" y="1279706"/>
            <a:ext cx="9601196" cy="710417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latin typeface="Comic Sans MS" panose="030F0702030302020204" pitchFamily="66" charset="0"/>
              </a:rPr>
              <a:t>Work</a:t>
            </a:r>
            <a:r>
              <a:rPr lang="es-ES" dirty="0">
                <a:latin typeface="Comic Sans MS" panose="030F0702030302020204" pitchFamily="66" charset="0"/>
              </a:rPr>
              <a:t> it out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C8293ED-6152-4856-8ECB-BC82C20E616E}"/>
              </a:ext>
            </a:extLst>
          </p:cNvPr>
          <p:cNvSpPr txBox="1"/>
          <p:nvPr/>
        </p:nvSpPr>
        <p:spPr>
          <a:xfrm>
            <a:off x="1358702" y="827025"/>
            <a:ext cx="953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Page 78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C4F15B-CCC5-4D6F-B4FB-2E8D161B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50914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es-ES" u="sng" dirty="0" err="1">
                <a:latin typeface="Comic Sans MS" panose="030F0702030302020204" pitchFamily="66" charset="0"/>
              </a:rPr>
              <a:t>Narrating</a:t>
            </a:r>
            <a:r>
              <a:rPr lang="es-ES" u="sng" dirty="0">
                <a:latin typeface="Comic Sans MS" panose="030F0702030302020204" pitchFamily="66" charset="0"/>
              </a:rPr>
              <a:t> past </a:t>
            </a:r>
            <a:r>
              <a:rPr lang="es-ES" u="sng" dirty="0" err="1">
                <a:latin typeface="Comic Sans MS" panose="030F0702030302020204" pitchFamily="66" charset="0"/>
              </a:rPr>
              <a:t>events</a:t>
            </a:r>
            <a:endParaRPr lang="es-ES" u="sng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s-ES" u="sng" dirty="0"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46B44D-68FD-4CDD-BFB3-115040582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63" y="3015540"/>
            <a:ext cx="7785072" cy="28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1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6DB4C-D953-4C12-9AE9-4ED29BF1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132" y="654723"/>
            <a:ext cx="9601196" cy="806378"/>
          </a:xfrm>
        </p:spPr>
        <p:txBody>
          <a:bodyPr/>
          <a:lstStyle/>
          <a:p>
            <a:r>
              <a:rPr lang="es-ES" dirty="0"/>
              <a:t>Lista de verbos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A91AFE2-AFC7-41B9-9C71-58EE2FB5A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7843" y="1756446"/>
            <a:ext cx="4585252" cy="4446831"/>
          </a:xfrm>
        </p:spPr>
      </p:pic>
    </p:spTree>
    <p:extLst>
      <p:ext uri="{BB962C8B-B14F-4D97-AF65-F5344CB8AC3E}">
        <p14:creationId xmlns:p14="http://schemas.microsoft.com/office/powerpoint/2010/main" val="2311258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1589</TotalTime>
  <Words>320</Words>
  <Application>Microsoft Office PowerPoint</Application>
  <PresentationFormat>Panorámica</PresentationFormat>
  <Paragraphs>55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Comic Sans MS</vt:lpstr>
      <vt:lpstr>Garamond</vt:lpstr>
      <vt:lpstr>Symbol</vt:lpstr>
      <vt:lpstr>Times New Roman</vt:lpstr>
      <vt:lpstr>Orgánico</vt:lpstr>
      <vt:lpstr>II° Medio Inglés</vt:lpstr>
      <vt:lpstr>INFORMACION IMPORTANTE</vt:lpstr>
      <vt:lpstr>Presentación de PowerPoint</vt:lpstr>
      <vt:lpstr>Presentación de PowerPoint</vt:lpstr>
      <vt:lpstr>Page 77 </vt:lpstr>
      <vt:lpstr>Page 77</vt:lpstr>
      <vt:lpstr>Your Analysis</vt:lpstr>
      <vt:lpstr>Work it out</vt:lpstr>
      <vt:lpstr>Lista de verbos</vt:lpstr>
      <vt:lpstr>Past simple / Past Perfect</vt:lpstr>
      <vt:lpstr>EXAMPLES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III° Medio Inglés</dc:title>
  <dc:creator>Rita</dc:creator>
  <cp:lastModifiedBy>Ritania Gallardo</cp:lastModifiedBy>
  <cp:revision>138</cp:revision>
  <dcterms:created xsi:type="dcterms:W3CDTF">2020-05-09T23:20:54Z</dcterms:created>
  <dcterms:modified xsi:type="dcterms:W3CDTF">2020-09-23T19:25:38Z</dcterms:modified>
</cp:coreProperties>
</file>