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7" r:id="rId3"/>
    <p:sldId id="271" r:id="rId4"/>
    <p:sldId id="270" r:id="rId5"/>
    <p:sldId id="264" r:id="rId6"/>
    <p:sldId id="268" r:id="rId7"/>
    <p:sldId id="26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18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7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3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50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1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8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5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078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5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6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914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9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38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679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nacional.mineduc.cl/614/articles-140063_recurso_2.pdf" TargetMode="External"/><Relationship Id="rId2" Type="http://schemas.openxmlformats.org/officeDocument/2006/relationships/hyperlink" Target="https://curriculumnacional.mineduc.cl/614/articles-145471_recurso_pdf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ar&#237;a.gallardo@colegiomariagriseldavalle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FE02-ECCA-429B-8B9C-E59C50B87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III°</a:t>
            </a:r>
            <a:r>
              <a:rPr lang="es-CL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Medio Inglés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AFE80-528D-4913-AD86-18E4A6BEA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>
              <a:spcBef>
                <a:spcPct val="0"/>
              </a:spcBef>
            </a:pPr>
            <a:r>
              <a:rPr lang="es-CL" altLang="es-CL" dirty="0">
                <a:ln>
                  <a:noFill/>
                </a:ln>
              </a:rPr>
              <a:t>Semana del 28 de Septiembre al 02 de Octubre</a:t>
            </a:r>
          </a:p>
          <a:p>
            <a:pPr algn="r">
              <a:spcBef>
                <a:spcPct val="0"/>
              </a:spcBef>
            </a:pPr>
            <a:r>
              <a:rPr lang="es-CL" altLang="es-CL" dirty="0"/>
              <a:t>Página 40</a:t>
            </a:r>
          </a:p>
          <a:p>
            <a:pPr algn="r">
              <a:spcBef>
                <a:spcPct val="0"/>
              </a:spcBef>
            </a:pPr>
            <a:r>
              <a:rPr lang="es-CL" altLang="es-CL" dirty="0"/>
              <a:t>Link del libro digital: </a:t>
            </a:r>
            <a:r>
              <a:rPr lang="es-CL" dirty="0">
                <a:hlinkClick r:id="rId2"/>
              </a:rPr>
              <a:t>https://curriculumnacional.mineduc.cl/614/articles-145471_recurso_pdf.pdf</a:t>
            </a:r>
            <a:endParaRPr lang="es-CL" dirty="0"/>
          </a:p>
          <a:p>
            <a:pPr algn="r">
              <a:spcBef>
                <a:spcPct val="0"/>
              </a:spcBef>
            </a:pPr>
            <a:r>
              <a:rPr lang="es-CL" altLang="es-CL" dirty="0">
                <a:ln>
                  <a:noFill/>
                </a:ln>
              </a:rPr>
              <a:t>Pagina 14</a:t>
            </a:r>
          </a:p>
          <a:p>
            <a:pPr algn="r">
              <a:spcBef>
                <a:spcPct val="0"/>
              </a:spcBef>
            </a:pPr>
            <a:r>
              <a:rPr lang="es-CL" altLang="es-CL" dirty="0">
                <a:ln>
                  <a:noFill/>
                </a:ln>
              </a:rPr>
              <a:t>Link del </a:t>
            </a:r>
            <a:r>
              <a:rPr lang="es-CL" altLang="es-CL" dirty="0" err="1">
                <a:ln>
                  <a:noFill/>
                </a:ln>
              </a:rPr>
              <a:t>Activity</a:t>
            </a:r>
            <a:r>
              <a:rPr lang="es-CL" altLang="es-CL" dirty="0">
                <a:ln>
                  <a:noFill/>
                </a:ln>
              </a:rPr>
              <a:t> </a:t>
            </a:r>
            <a:r>
              <a:rPr lang="es-CL" altLang="es-CL" dirty="0" err="1">
                <a:ln>
                  <a:noFill/>
                </a:ln>
              </a:rPr>
              <a:t>book</a:t>
            </a:r>
            <a:r>
              <a:rPr lang="es-CL" altLang="es-CL" dirty="0">
                <a:ln>
                  <a:noFill/>
                </a:ln>
              </a:rPr>
              <a:t> digital: </a:t>
            </a:r>
            <a:r>
              <a:rPr lang="es-ES" dirty="0">
                <a:hlinkClick r:id="rId3"/>
              </a:rPr>
              <a:t>https://curriculumnacional.mineduc.cl/614/articles-140063_recurso_2.pdf</a:t>
            </a:r>
            <a:endParaRPr lang="es-CL" altLang="es-CL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998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AEBEF-2120-4219-A148-A9512E8E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</a:t>
            </a:r>
            <a:r>
              <a:rPr lang="es-ES" dirty="0"/>
              <a:t>IMPORTANTE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1EE26EA-8F72-4336-86B0-394B94E4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/>
              <a:t>Querid@s</a:t>
            </a:r>
            <a:r>
              <a:rPr lang="es-ES" dirty="0"/>
              <a:t> </a:t>
            </a:r>
            <a:r>
              <a:rPr lang="es-ES" dirty="0" err="1"/>
              <a:t>alumn@s</a:t>
            </a:r>
            <a:r>
              <a:rPr lang="es-ES" dirty="0"/>
              <a:t>, por este medio quiero informales que todas las asignaciones de Inglés están en la plataforma </a:t>
            </a:r>
            <a:r>
              <a:rPr lang="es-ES" dirty="0" err="1"/>
              <a:t>Classroom</a:t>
            </a:r>
            <a:r>
              <a:rPr lang="es-ES" dirty="0"/>
              <a:t>.</a:t>
            </a:r>
          </a:p>
          <a:p>
            <a:r>
              <a:rPr lang="es-ES" dirty="0"/>
              <a:t>Favor de activar sus correos institucionales para que puedan acceder.</a:t>
            </a:r>
          </a:p>
          <a:p>
            <a:r>
              <a:rPr lang="es-ES" dirty="0"/>
              <a:t>La Guía de Síntesis nº3 será la semana del 31 de Agosto al 04 de Septiembre.</a:t>
            </a:r>
          </a:p>
          <a:p>
            <a:r>
              <a:rPr lang="es-ES" dirty="0"/>
              <a:t>Su envío es de carácter OBLIGATORIO!</a:t>
            </a:r>
          </a:p>
          <a:p>
            <a:r>
              <a:rPr lang="es-ES" dirty="0"/>
              <a:t>Debe ser enviada como plazo máximo hasta el viernes 04 de Septiembre.</a:t>
            </a:r>
          </a:p>
          <a:p>
            <a:r>
              <a:rPr lang="es-ES" dirty="0"/>
              <a:t>Si tienes algún problema para enviarla, comunícamelo antes del 04 de Septiembre para buscar una forma de que puedas entregarla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76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1AE37-D32D-4E4C-B2FF-2A39F395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Busca el significado en español de las palabras del recuadro “Key Word”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5069A7-CBD1-46D7-A96E-322895826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817" y="2804143"/>
            <a:ext cx="3445652" cy="2702472"/>
          </a:xfrm>
        </p:spPr>
      </p:pic>
    </p:spTree>
    <p:extLst>
      <p:ext uri="{BB962C8B-B14F-4D97-AF65-F5344CB8AC3E}">
        <p14:creationId xmlns:p14="http://schemas.microsoft.com/office/powerpoint/2010/main" val="18895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CC20B-D6AC-4115-B72B-AD7A1E8A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1C7237E-863D-4A99-B1EE-A5215140E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9880" y="3055361"/>
            <a:ext cx="3572239" cy="1303867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69C605-B641-488D-B999-EF4733660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375" y="1273078"/>
            <a:ext cx="6575177" cy="838970"/>
          </a:xfrm>
          <a:prstGeom prst="rect">
            <a:avLst/>
          </a:prstGeom>
        </p:spPr>
      </p:pic>
      <p:pic>
        <p:nvPicPr>
          <p:cNvPr id="3" name="3-4M T016">
            <a:hlinkClick r:id="" action="ppaction://media"/>
            <a:extLst>
              <a:ext uri="{FF2B5EF4-FFF2-40B4-BE49-F238E27FC236}">
                <a16:creationId xmlns:a16="http://schemas.microsoft.com/office/drawing/2014/main" id="{3C402AA8-B757-4988-BFA0-2C7292800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1575" y="2750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C9739-43A4-44CC-9B25-2357A6D8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0839"/>
            <a:ext cx="9601196" cy="378835"/>
          </a:xfrm>
        </p:spPr>
        <p:txBody>
          <a:bodyPr>
            <a:normAutofit/>
          </a:bodyPr>
          <a:lstStyle/>
          <a:p>
            <a:r>
              <a:rPr lang="es-ES" sz="1800"/>
              <a:t>Page 40</a:t>
            </a:r>
            <a:endParaRPr lang="es-CL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A997F3-7F5F-49AD-99ED-969BF5B13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023" y="2943028"/>
            <a:ext cx="3430203" cy="19993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4F3551B-3327-4919-8A01-ACD2FDB76ECC}"/>
              </a:ext>
            </a:extLst>
          </p:cNvPr>
          <p:cNvSpPr txBox="1"/>
          <p:nvPr/>
        </p:nvSpPr>
        <p:spPr>
          <a:xfrm>
            <a:off x="1895061" y="1431235"/>
            <a:ext cx="834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Traduce y pon en práctica lo que indica el recuadro “</a:t>
            </a:r>
            <a:r>
              <a:rPr lang="es-E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mind”</a:t>
            </a:r>
          </a:p>
        </p:txBody>
      </p:sp>
    </p:spTree>
    <p:extLst>
      <p:ext uri="{BB962C8B-B14F-4D97-AF65-F5344CB8AC3E}">
        <p14:creationId xmlns:p14="http://schemas.microsoft.com/office/powerpoint/2010/main" val="70359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8DA5305-A7DF-46EF-9274-95842358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11" y="1351763"/>
            <a:ext cx="6443697" cy="7012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0858A0-6932-4525-B790-F3CD7C0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388" y="2655630"/>
            <a:ext cx="5793542" cy="32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2959109-8570-49E2-A318-B046EA262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1826" y="2638854"/>
            <a:ext cx="4638261" cy="2831496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579523-BEF1-46D4-8FDB-BCC0C864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786" y="1221452"/>
            <a:ext cx="7536002" cy="7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4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7E3F4-79DD-4845-9C74-EA379E51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4" y="2556929"/>
            <a:ext cx="7265503" cy="3600269"/>
          </a:xfrm>
        </p:spPr>
        <p:txBody>
          <a:bodyPr>
            <a:normAutofit/>
          </a:bodyPr>
          <a:lstStyle/>
          <a:p>
            <a:r>
              <a:rPr lang="es-ES" dirty="0"/>
              <a:t>En el </a:t>
            </a:r>
            <a:r>
              <a:rPr lang="es-ES" b="1" dirty="0"/>
              <a:t>Asunto del mail </a:t>
            </a:r>
            <a:r>
              <a:rPr lang="es-ES" dirty="0"/>
              <a:t>indica la siguiente información en</a:t>
            </a:r>
          </a:p>
          <a:p>
            <a:pPr marL="0" indent="0">
              <a:buNone/>
            </a:pPr>
            <a:r>
              <a:rPr lang="es-ES" dirty="0"/>
              <a:t> este orden:</a:t>
            </a:r>
          </a:p>
          <a:p>
            <a:r>
              <a:rPr lang="es-ES" dirty="0"/>
              <a:t>Curso</a:t>
            </a:r>
          </a:p>
          <a:p>
            <a:r>
              <a:rPr lang="es-ES" dirty="0"/>
              <a:t>Nombre y Apellido</a:t>
            </a:r>
          </a:p>
          <a:p>
            <a:r>
              <a:rPr lang="es-ES" dirty="0"/>
              <a:t>Indicar semana a la que corresponde la consulta</a:t>
            </a:r>
          </a:p>
          <a:p>
            <a:pPr marL="0" indent="0">
              <a:buNone/>
            </a:pPr>
            <a:r>
              <a:rPr lang="es-ES" b="1" dirty="0"/>
              <a:t>Ejemplo: 8ºD – Juan Pérez – </a:t>
            </a:r>
            <a:r>
              <a:rPr lang="es-CL" b="1" dirty="0"/>
              <a:t>24 al 28</a:t>
            </a:r>
            <a:r>
              <a:rPr lang="es-CL" altLang="es-CL" b="1" dirty="0">
                <a:ln>
                  <a:noFill/>
                </a:ln>
              </a:rPr>
              <a:t> de Agosto</a:t>
            </a:r>
            <a:endParaRPr lang="es-ES" b="1" dirty="0"/>
          </a:p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401966-2B5E-4449-A746-2F1C6781B771}"/>
              </a:ext>
            </a:extLst>
          </p:cNvPr>
          <p:cNvSpPr txBox="1"/>
          <p:nvPr/>
        </p:nvSpPr>
        <p:spPr>
          <a:xfrm>
            <a:off x="1404730" y="887896"/>
            <a:ext cx="9382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Si tienes dudas o consultas escríbeme a este mail:</a:t>
            </a:r>
          </a:p>
          <a:p>
            <a:r>
              <a:rPr lang="es-ES" sz="4000">
                <a:hlinkClick r:id="rId2"/>
              </a:rPr>
              <a:t>maría.gallardo@colegiomariagriseldavalle.cl</a:t>
            </a:r>
            <a:endParaRPr lang="es-ES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08682A-C420-47AD-83D5-FBD524349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097" y="30674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4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1963</TotalTime>
  <Words>243</Words>
  <Application>Microsoft Office PowerPoint</Application>
  <PresentationFormat>Panorámica</PresentationFormat>
  <Paragraphs>24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III° Medio Inglés</vt:lpstr>
      <vt:lpstr>INFORMACIÓN IMPORTANTE</vt:lpstr>
      <vt:lpstr>Busca el significado en español de las palabras del recuadro “Key Word”</vt:lpstr>
      <vt:lpstr>Presentación de PowerPoint</vt:lpstr>
      <vt:lpstr>Page 40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III° Medio Inglés</dc:title>
  <dc:creator>Rita</dc:creator>
  <cp:lastModifiedBy>Ritania Gallardo</cp:lastModifiedBy>
  <cp:revision>139</cp:revision>
  <dcterms:created xsi:type="dcterms:W3CDTF">2020-05-09T23:20:54Z</dcterms:created>
  <dcterms:modified xsi:type="dcterms:W3CDTF">2020-09-23T19:43:16Z</dcterms:modified>
</cp:coreProperties>
</file>