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3" r:id="rId5"/>
    <p:sldId id="269" r:id="rId6"/>
    <p:sldId id="270" r:id="rId7"/>
    <p:sldId id="279" r:id="rId8"/>
    <p:sldId id="276" r:id="rId9"/>
    <p:sldId id="271" r:id="rId10"/>
    <p:sldId id="277" r:id="rId11"/>
    <p:sldId id="257" r:id="rId12"/>
    <p:sldId id="278" r:id="rId13"/>
    <p:sldId id="265" r:id="rId14"/>
    <p:sldId id="275" r:id="rId15"/>
    <p:sldId id="264" r:id="rId16"/>
    <p:sldId id="25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>
        <p:scale>
          <a:sx n="66" d="100"/>
          <a:sy n="66" d="100"/>
        </p:scale>
        <p:origin x="9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08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95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50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0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3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8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24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9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17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4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4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rgbClr val="FF0000"/>
            </a:gs>
            <a:gs pos="8300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7CE6-55E1-4AB8-8188-768D980EEBE6}" type="datetimeFigureOut">
              <a:rPr lang="es-ES" smtClean="0"/>
              <a:t>12/07/2020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2D0C-471D-4B4B-82F7-0B24B70494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1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hq-Xjk7WB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25799" y="270455"/>
            <a:ext cx="8562661" cy="454284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OBJETIVO 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Identificar y explicar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interacción de sistemas del cuerpo humano, organizados por estructuras especializadas que contribuyen a su equilibrio, considerando: </a:t>
            </a:r>
            <a:r>
              <a:rPr lang="es-ES" b="1" i="1" u="sng" dirty="0">
                <a:solidFill>
                  <a:schemeClr val="bg1"/>
                </a:solidFill>
              </a:rPr>
              <a:t>La digestión de los alimentos por medio de la acción de enzimas digestivas y su absorción o paso a la sangre</a:t>
            </a:r>
            <a:r>
              <a:rPr lang="es-ES" b="1" i="1" u="sng" dirty="0" smtClean="0">
                <a:solidFill>
                  <a:schemeClr val="bg1"/>
                </a:solidFill>
              </a:rPr>
              <a:t>. Y </a:t>
            </a:r>
          </a:p>
          <a:p>
            <a:pPr algn="just"/>
            <a:r>
              <a:rPr lang="es-ES" b="1" i="1" u="sng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ES" b="1" u="sng" dirty="0" smtClean="0">
                <a:solidFill>
                  <a:schemeClr val="bg1"/>
                </a:solidFill>
              </a:rPr>
              <a:t>El </a:t>
            </a:r>
            <a:r>
              <a:rPr lang="es-ES" b="1" u="sng" dirty="0">
                <a:solidFill>
                  <a:schemeClr val="bg1"/>
                </a:solidFill>
              </a:rPr>
              <a:t>rol del sistema circulatorio en el transporte de sustancias como nutrientes, gases, desechos metabólicos y anticuerpos. </a:t>
            </a:r>
          </a:p>
        </p:txBody>
      </p:sp>
      <p:pic>
        <p:nvPicPr>
          <p:cNvPr id="1026" name="Picture 2" descr="El Sistema Digestivo: El Hígado, El Ligamento Falciforme, La Vesícula  Biliar, El Estómago, El Páncreas, El Apéndice, El Intestino, El Colon, El  Recto. Sistema Circulatorio Cardiovascular: Corazón, Venas Y Arterias.  Sistema Respiratorio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83" y="4346597"/>
            <a:ext cx="2261718" cy="22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67" y="1453167"/>
            <a:ext cx="2281249" cy="18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VEAMOS EN SISTEMA DIGESTIVO EN ACCION </a:t>
            </a:r>
            <a:br>
              <a:rPr lang="es-E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E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3D</a:t>
            </a:r>
            <a:endParaRPr lang="es-ES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26607"/>
            <a:ext cx="10515600" cy="4351338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https://www.youtube.com/watch?v=vhq-Xjk7WBM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17" y="3431041"/>
            <a:ext cx="3472770" cy="20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6" y="260349"/>
            <a:ext cx="11498943" cy="1325563"/>
          </a:xfrm>
        </p:spPr>
        <p:txBody>
          <a:bodyPr/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SISTEMAS IMPLICADOS EN LA DIGESTIÓN</a:t>
            </a:r>
            <a:endParaRPr lang="es-ES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85" y="1585912"/>
            <a:ext cx="6702610" cy="50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9516" y="986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RECORDEMOS LO APRENDIDO...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41" y="2630940"/>
            <a:ext cx="4972956" cy="37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15" y="132896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NOMBRE DE LOS ÓRGANOS?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16" y="1243304"/>
            <a:ext cx="3601584" cy="5614696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3106057" y="2603274"/>
            <a:ext cx="3040233" cy="72571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2969248" y="3704847"/>
            <a:ext cx="2911136" cy="1111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6910161" y="3802743"/>
            <a:ext cx="2741839" cy="23574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6514192" y="5167313"/>
            <a:ext cx="2830967" cy="12308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6438446" y="5851193"/>
            <a:ext cx="2982458" cy="10900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6720113" y="2064093"/>
            <a:ext cx="3424351" cy="23811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306752" y="5281273"/>
            <a:ext cx="3206975" cy="17042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3030312" y="6226629"/>
            <a:ext cx="3195296" cy="29028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2039683" y="4145531"/>
            <a:ext cx="3627806" cy="468158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6969209" y="4537868"/>
            <a:ext cx="3277877" cy="0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2050"/>
          <p:cNvSpPr txBox="1"/>
          <p:nvPr/>
        </p:nvSpPr>
        <p:spPr>
          <a:xfrm rot="19257904">
            <a:off x="377371" y="2064093"/>
            <a:ext cx="166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Página 27</a:t>
            </a:r>
            <a:endParaRPr lang="es-ES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99" y="296295"/>
            <a:ext cx="11451771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¿QUÉ ES UNA DIETA BALANCEADA?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43" y="1621858"/>
            <a:ext cx="3553012" cy="4840514"/>
          </a:xfrm>
          <a:prstGeom prst="rect">
            <a:avLst/>
          </a:prstGeom>
        </p:spPr>
      </p:pic>
      <p:pic>
        <p:nvPicPr>
          <p:cNvPr id="5" name="Picture 2" descr="Qué es una dieta equilibrada? – Unidade de 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08502"/>
            <a:ext cx="47529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gual que 5"/>
          <p:cNvSpPr/>
          <p:nvPr/>
        </p:nvSpPr>
        <p:spPr>
          <a:xfrm>
            <a:off x="5747657" y="3106057"/>
            <a:ext cx="1741714" cy="1567543"/>
          </a:xfrm>
          <a:prstGeom prst="mathEqual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94" y="1242275"/>
            <a:ext cx="2735521" cy="202190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15" y="551543"/>
            <a:ext cx="2092757" cy="3403372"/>
          </a:xfrm>
          <a:prstGeom prst="rect">
            <a:avLst/>
          </a:prstGeom>
        </p:spPr>
      </p:pic>
      <p:pic>
        <p:nvPicPr>
          <p:cNvPr id="6150" name="Picture 6" descr="SISTEMA DIGESTIVO - Página web de jhonyquij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30" y="853145"/>
            <a:ext cx="2800165" cy="28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l Sistema Urinario Humano Con Los Genitales Masculinos. 3D Representa La  Ilustración Anatómica. Fotos, Retratos, Imágenes Y Fotografía De Archivo  Libres De Derecho. Image 29227497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17" y="1242275"/>
            <a:ext cx="3120455" cy="20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" name="CuadroTexto 6143"/>
          <p:cNvSpPr txBox="1"/>
          <p:nvPr/>
        </p:nvSpPr>
        <p:spPr>
          <a:xfrm>
            <a:off x="143789" y="4122056"/>
            <a:ext cx="24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RESPIRATORIO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9068420" y="3520885"/>
            <a:ext cx="24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EXCRETOR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845108" y="3890217"/>
            <a:ext cx="24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DIGESTIVO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707052" y="3577004"/>
            <a:ext cx="24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CIRCULATORIO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1342572" y="4835525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NOMBRE DE LOS ÓRGANOS?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plausos, Excelente, Maravilloso,... – Poesia, pensamientos y reflexiones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58" y="1530843"/>
            <a:ext cx="4835709" cy="28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57" y="0"/>
            <a:ext cx="10515600" cy="1325563"/>
          </a:xfrm>
        </p:spPr>
        <p:txBody>
          <a:bodyPr>
            <a:normAutofit/>
          </a:bodyPr>
          <a:lstStyle/>
          <a:p>
            <a:r>
              <a:rPr lang="es-ES" sz="35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SISTEMA DIGESTIVO</a:t>
            </a:r>
            <a:endParaRPr lang="es-ES" sz="35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72" y="336260"/>
            <a:ext cx="4626428" cy="61941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5057" y="2039561"/>
            <a:ext cx="604157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s-ES" sz="2500" b="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 el conjunto de órganos encargados del </a:t>
            </a:r>
            <a:r>
              <a:rPr lang="es-ES" sz="2500" b="0" i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proceso de la digestión</a:t>
            </a:r>
            <a:r>
              <a:rPr lang="es-ES" sz="25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endParaRPr lang="es-ES" sz="2500" b="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sz="25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Su función es; </a:t>
            </a:r>
            <a:r>
              <a:rPr lang="es-ES" sz="2500" b="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s-ES" sz="2500" b="0" i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ransformar </a:t>
            </a:r>
            <a:r>
              <a:rPr lang="es-ES" sz="2500" b="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los alimentos para que puedan ser </a:t>
            </a:r>
            <a:r>
              <a:rPr lang="es-ES" sz="2500" b="0" i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absorbidos los nutrientes esenciales</a:t>
            </a:r>
            <a:r>
              <a:rPr lang="es-ES" sz="2500" b="0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así ser utilizados por las células del organismo.​</a:t>
            </a:r>
            <a:endParaRPr lang="es-ES" sz="2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 DIGESTIÓN TIENE 4 FASES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29543" y="1937000"/>
            <a:ext cx="4281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1- TRANSPORTE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29543" y="2938283"/>
            <a:ext cx="380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2- SECRECIÓN 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29543" y="3939566"/>
            <a:ext cx="380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ABSORCIÓN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29543" y="4940849"/>
            <a:ext cx="380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4- EXCRECIÓN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408" y="2229100"/>
            <a:ext cx="2483077" cy="27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608293"/>
            <a:ext cx="10803865" cy="60682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44412" y="1481879"/>
            <a:ext cx="203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BOLO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ALIMENTICIO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44412" y="3894559"/>
            <a:ext cx="238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QUIMO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844412" y="5045144"/>
            <a:ext cx="238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NUTRIENTES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55673" y="44155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QUILO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16567" y="358094"/>
            <a:ext cx="4395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1- TRANSPORTE DE ALIMENTOS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8824" y="2296667"/>
            <a:ext cx="413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>
                <a:solidFill>
                  <a:schemeClr val="bg1"/>
                </a:solidFill>
              </a:rPr>
              <a:t>Como su nombre lo indica , transporta los alimentos, por todos los </a:t>
            </a:r>
            <a:r>
              <a:rPr lang="es-ES" b="1" i="1" dirty="0">
                <a:solidFill>
                  <a:schemeClr val="bg1"/>
                </a:solidFill>
              </a:rPr>
              <a:t>ó</a:t>
            </a:r>
            <a:r>
              <a:rPr lang="es-ES" b="1" i="1" dirty="0" smtClean="0">
                <a:solidFill>
                  <a:schemeClr val="bg1"/>
                </a:solidFill>
              </a:rPr>
              <a:t>rganos del sistema digestivo.</a:t>
            </a:r>
            <a:endParaRPr lang="es-E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rgbClr val="FF0000"/>
            </a:gs>
            <a:gs pos="9000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9846" y="1326229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</a:rPr>
              <a:t>Mediante la secreción (liberación)  de enzimas y  jugos gástricos, facilitan  el proceso digestivo.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9846" y="572454"/>
            <a:ext cx="380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2- SECRECIÓN 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522" y="1326229"/>
            <a:ext cx="5021566" cy="36096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9846" y="2387062"/>
            <a:ext cx="100001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 i="1" u="sng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Amilasa</a:t>
            </a:r>
            <a:r>
              <a:rPr lang="es-ES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producida en la boca.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i="1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i="1" u="sng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La pepsina</a:t>
            </a:r>
            <a:r>
              <a:rPr lang="es-ES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producida en el estómago. </a:t>
            </a:r>
            <a:endParaRPr lang="es-ES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b="1" i="1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i="1" u="sng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La tripsina</a:t>
            </a:r>
            <a:r>
              <a:rPr lang="es-ES" b="1" i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l</a:t>
            </a:r>
            <a:r>
              <a:rPr lang="es-ES" b="1" i="1" u="sng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 lipasa pancreática</a:t>
            </a:r>
            <a:r>
              <a:rPr lang="es-ES" b="1" i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l</a:t>
            </a:r>
            <a:r>
              <a:rPr lang="es-ES" b="1" i="1" u="sng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s-ES" b="1" i="1" u="sng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ribonucleasa</a:t>
            </a:r>
            <a:r>
              <a:rPr lang="es-ES" b="1" i="1" u="sng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y </a:t>
            </a:r>
          </a:p>
          <a:p>
            <a:r>
              <a:rPr lang="es-ES" b="1" i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s-ES" b="1" i="1" u="sng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desoxirribonucleasa</a:t>
            </a:r>
            <a:r>
              <a:rPr lang="es-ES" b="1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producidas en el páncreas.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i="1" u="sng" dirty="0" smtClean="0">
                <a:solidFill>
                  <a:srgbClr val="00B0F0"/>
                </a:solidFill>
                <a:latin typeface="arial" panose="020B0604020202020204" pitchFamily="34" charset="0"/>
              </a:rPr>
              <a:t>Bilis</a:t>
            </a:r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producida por el páncreas y almacenada </a:t>
            </a:r>
          </a:p>
          <a:p>
            <a:r>
              <a:rPr lang="es-ES" b="1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por la vesícula </a:t>
            </a:r>
            <a:r>
              <a:rPr lang="es-ES" b="1" i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iliar. 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Fosfatasa </a:t>
            </a:r>
            <a:r>
              <a:rPr lang="es-ES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alcalina, </a:t>
            </a:r>
            <a:r>
              <a:rPr lang="es-ES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alanina</a:t>
            </a:r>
            <a:r>
              <a:rPr lang="es-ES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aminotransferasa</a:t>
            </a:r>
            <a:r>
              <a:rPr lang="es-ES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ES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aspartato</a:t>
            </a:r>
            <a:r>
              <a:rPr lang="es-ES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aminotransferasa</a:t>
            </a:r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producidas por el hígado. 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2058" y="557738"/>
            <a:ext cx="380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3-ABSORCIÓN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0913" y="3557450"/>
            <a:ext cx="66040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i="1" dirty="0" smtClean="0">
                <a:solidFill>
                  <a:schemeClr val="bg1"/>
                </a:solidFill>
              </a:rPr>
              <a:t>La mayor parte se produce en el </a:t>
            </a:r>
            <a:r>
              <a:rPr lang="es-ES" sz="2500" b="1" i="1" u="sng" dirty="0" smtClean="0">
                <a:solidFill>
                  <a:schemeClr val="bg1"/>
                </a:solidFill>
              </a:rPr>
              <a:t>intestino delgado</a:t>
            </a:r>
            <a:r>
              <a:rPr lang="es-ES" sz="2500" b="1" i="1" dirty="0" smtClean="0">
                <a:solidFill>
                  <a:schemeClr val="bg1"/>
                </a:solidFill>
              </a:rPr>
              <a:t>, donde a través de sus vellosidades intestinales se absorben los nutrientes.</a:t>
            </a:r>
            <a:endParaRPr lang="es-ES" sz="2500" b="1" i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6110" y="1188680"/>
            <a:ext cx="352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</a:rPr>
              <a:t>Incorporar los nutrientes.</a:t>
            </a:r>
            <a:endParaRPr lang="es-ES" sz="2000" b="1" i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55" y="324754"/>
            <a:ext cx="3495731" cy="28183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4" y="3557450"/>
            <a:ext cx="5344658" cy="27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939" y="694958"/>
            <a:ext cx="4154714" cy="1325563"/>
          </a:xfrm>
        </p:spPr>
        <p:txBody>
          <a:bodyPr>
            <a:norm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SISTEMA </a:t>
            </a:r>
            <a:br>
              <a:rPr lang="es-ES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ES" sz="3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CIRUCLATORIO</a:t>
            </a:r>
            <a:endParaRPr lang="es-ES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191" y="252298"/>
            <a:ext cx="4190546" cy="39278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52" y="3310844"/>
            <a:ext cx="3508148" cy="32839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1464" y="22162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u="sng" dirty="0" smtClean="0">
                <a:solidFill>
                  <a:schemeClr val="bg1"/>
                </a:solidFill>
              </a:rPr>
              <a:t>El transporte de sustancias como nutrientes, gases, desechos metabólicos y anticuerpos, se realiza a través del Sistema Circulatorio. </a:t>
            </a:r>
            <a:endParaRPr lang="es-E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trición Celular - Saludarnos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0" y="1502744"/>
            <a:ext cx="7638596" cy="34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0600" y="177181"/>
            <a:ext cx="7580086" cy="1325563"/>
          </a:xfrm>
        </p:spPr>
        <p:txBody>
          <a:bodyPr/>
          <a:lstStyle/>
          <a:p>
            <a:r>
              <a:rPr lang="es-ES" b="1" smtClean="0">
                <a:solidFill>
                  <a:schemeClr val="bg1"/>
                </a:solidFill>
                <a:latin typeface="Arial Black" panose="020B0A04020102020204" pitchFamily="34" charset="0"/>
              </a:rPr>
              <a:t>NUTRICIÓN </a:t>
            </a: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CELULAR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6228" y="2510971"/>
            <a:ext cx="45792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500" b="1" i="1" dirty="0" smtClean="0">
                <a:solidFill>
                  <a:schemeClr val="bg1"/>
                </a:solidFill>
              </a:rPr>
              <a:t>Eliminación de todas las sustancias y nutrientes que no fueron absorbidos ni asimilados</a:t>
            </a:r>
            <a:endParaRPr lang="es-ES" sz="25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397877"/>
            <a:ext cx="380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4- EXCRECIÓN</a:t>
            </a:r>
            <a:endParaRPr lang="es-ES" sz="35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0" y="285401"/>
            <a:ext cx="4857075" cy="37205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87" y="4179433"/>
            <a:ext cx="21050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336</Words>
  <Application>Microsoft Office PowerPoint</Application>
  <PresentationFormat>Panorámica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</vt:lpstr>
      <vt:lpstr>Arial Black</vt:lpstr>
      <vt:lpstr>Calibri</vt:lpstr>
      <vt:lpstr>Calibri Light</vt:lpstr>
      <vt:lpstr>Tema de Office</vt:lpstr>
      <vt:lpstr>Presentación de PowerPoint</vt:lpstr>
      <vt:lpstr>SISTEMA DIGESTIVO</vt:lpstr>
      <vt:lpstr>LA DIGESTIÓN TIENE 4 FASES</vt:lpstr>
      <vt:lpstr>Presentación de PowerPoint</vt:lpstr>
      <vt:lpstr>Presentación de PowerPoint</vt:lpstr>
      <vt:lpstr>Presentación de PowerPoint</vt:lpstr>
      <vt:lpstr>SISTEMA  CIRUCLATORIO</vt:lpstr>
      <vt:lpstr>NUTRICIÓN CELULAR</vt:lpstr>
      <vt:lpstr>Presentación de PowerPoint</vt:lpstr>
      <vt:lpstr>VEAMOS EN SISTEMA DIGESTIVO EN ACCION  3D</vt:lpstr>
      <vt:lpstr>SISTEMAS IMPLICADOS EN LA DIGESTIÓN</vt:lpstr>
      <vt:lpstr>Presentación de PowerPoint</vt:lpstr>
      <vt:lpstr>NOMBRE DE LOS ÓRGANOS?</vt:lpstr>
      <vt:lpstr>¿QUÉ ES UNA DIETA BALANCEADA?</vt:lpstr>
      <vt:lpstr>NOMBRE DE LOS ÓRGANOS?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lider</dc:creator>
  <cp:lastModifiedBy>lider</cp:lastModifiedBy>
  <cp:revision>25</cp:revision>
  <dcterms:created xsi:type="dcterms:W3CDTF">2020-07-12T21:25:43Z</dcterms:created>
  <dcterms:modified xsi:type="dcterms:W3CDTF">2020-07-13T03:42:00Z</dcterms:modified>
</cp:coreProperties>
</file>